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92" r:id="rId5"/>
    <p:sldId id="259" r:id="rId6"/>
    <p:sldId id="257" r:id="rId7"/>
    <p:sldId id="258" r:id="rId8"/>
    <p:sldId id="260" r:id="rId9"/>
    <p:sldId id="256" r:id="rId10"/>
    <p:sldId id="261" r:id="rId11"/>
    <p:sldId id="262" r:id="rId12"/>
    <p:sldId id="263" r:id="rId13"/>
    <p:sldId id="264" r:id="rId14"/>
    <p:sldId id="265" r:id="rId15"/>
    <p:sldId id="269" r:id="rId16"/>
    <p:sldId id="266" r:id="rId17"/>
    <p:sldId id="267" r:id="rId18"/>
    <p:sldId id="268" r:id="rId19"/>
    <p:sldId id="270" r:id="rId20"/>
    <p:sldId id="272" r:id="rId21"/>
    <p:sldId id="271" r:id="rId22"/>
    <p:sldId id="273" r:id="rId23"/>
    <p:sldId id="274" r:id="rId24"/>
    <p:sldId id="275" r:id="rId25"/>
    <p:sldId id="279" r:id="rId26"/>
    <p:sldId id="276" r:id="rId27"/>
    <p:sldId id="277" r:id="rId28"/>
    <p:sldId id="278" r:id="rId29"/>
    <p:sldId id="284" r:id="rId30"/>
    <p:sldId id="289" r:id="rId31"/>
    <p:sldId id="288" r:id="rId32"/>
    <p:sldId id="290" r:id="rId33"/>
    <p:sldId id="285" r:id="rId34"/>
    <p:sldId id="286" r:id="rId35"/>
    <p:sldId id="287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9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7E81-71A5-4977-9EF9-2D1C1E49AB78}" type="datetimeFigureOut">
              <a:rPr lang="cs-CZ" smtClean="0"/>
              <a:t>19.7.2015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2D27-512A-4E09-AE05-3088E72745BB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7E81-71A5-4977-9EF9-2D1C1E49AB78}" type="datetimeFigureOut">
              <a:rPr lang="cs-CZ" smtClean="0"/>
              <a:t>19.7.2015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2D27-512A-4E09-AE05-3088E72745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7E81-71A5-4977-9EF9-2D1C1E49AB78}" type="datetimeFigureOut">
              <a:rPr lang="cs-CZ" smtClean="0"/>
              <a:t>19.7.2015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2D27-512A-4E09-AE05-3088E72745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6012-BA5D-49C3-B06D-156E047FF378}" type="datetimeFigureOut">
              <a:rPr lang="cs-CZ" smtClean="0"/>
              <a:t>19.7.2015</a:t>
            </a:fld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5A332-920C-4F2E-9690-A6AA9AE0522B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6012-BA5D-49C3-B06D-156E047FF378}" type="datetimeFigureOut">
              <a:rPr lang="cs-CZ" smtClean="0"/>
              <a:t>19.7.2015</a:t>
            </a:fld>
            <a:endParaRPr lang="cs-CZ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5A332-920C-4F2E-9690-A6AA9AE0522B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6012-BA5D-49C3-B06D-156E047FF378}" type="datetimeFigureOut">
              <a:rPr lang="cs-CZ" smtClean="0"/>
              <a:t>19.7.2015</a:t>
            </a:fld>
            <a:endParaRPr lang="cs-CZ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5A332-920C-4F2E-9690-A6AA9AE0522B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6012-BA5D-49C3-B06D-156E047FF378}" type="datetimeFigureOut">
              <a:rPr lang="cs-CZ" smtClean="0"/>
              <a:t>19.7.2015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5A332-920C-4F2E-9690-A6AA9AE0522B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6012-BA5D-49C3-B06D-156E047FF378}" type="datetimeFigureOut">
              <a:rPr lang="cs-CZ" smtClean="0"/>
              <a:t>19.7.2015</a:t>
            </a:fld>
            <a:endParaRPr lang="cs-CZ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5A332-920C-4F2E-9690-A6AA9AE0522B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6012-BA5D-49C3-B06D-156E047FF378}" type="datetimeFigureOut">
              <a:rPr lang="cs-CZ" smtClean="0"/>
              <a:t>19.7.2015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5A332-920C-4F2E-9690-A6AA9AE0522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6012-BA5D-49C3-B06D-156E047FF378}" type="datetimeFigureOut">
              <a:rPr lang="cs-CZ" smtClean="0"/>
              <a:t>19.7.2015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5A332-920C-4F2E-9690-A6AA9AE0522B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6012-BA5D-49C3-B06D-156E047FF378}" type="datetimeFigureOut">
              <a:rPr lang="cs-CZ" smtClean="0"/>
              <a:t>19.7.2015</a:t>
            </a:fld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5A332-920C-4F2E-9690-A6AA9AE0522B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7E81-71A5-4977-9EF9-2D1C1E49AB78}" type="datetimeFigureOut">
              <a:rPr lang="cs-CZ" smtClean="0"/>
              <a:t>19.7.2015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2D27-512A-4E09-AE05-3088E72745B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6012-BA5D-49C3-B06D-156E047FF378}" type="datetimeFigureOut">
              <a:rPr lang="cs-CZ" smtClean="0"/>
              <a:t>19.7.2015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5A332-920C-4F2E-9690-A6AA9AE0522B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6012-BA5D-49C3-B06D-156E047FF378}" type="datetimeFigureOut">
              <a:rPr lang="cs-CZ" smtClean="0"/>
              <a:t>19.7.2015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5A332-920C-4F2E-9690-A6AA9AE052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6012-BA5D-49C3-B06D-156E047FF378}" type="datetimeFigureOut">
              <a:rPr lang="cs-CZ" smtClean="0"/>
              <a:t>19.7.2015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5A332-920C-4F2E-9690-A6AA9AE052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4A663-3C46-4579-816D-3A389FF81A0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5467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BF7D1-8F2D-4B26-8B56-1E7D663FDFA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2985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BB5DB-8AFD-4FBB-BF58-DFEB970F604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3934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202C1-3426-49A8-BC64-A90A2778D98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9419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75177-C3EC-46D7-A543-1C3BC81185B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55318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7923A-D823-40FE-A7D2-6E89456A379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9300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F9703-A2D0-464D-9319-245FA8EC149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099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7E81-71A5-4977-9EF9-2D1C1E49AB78}" type="datetimeFigureOut">
              <a:rPr lang="cs-CZ" smtClean="0"/>
              <a:t>19.7.2015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2D27-512A-4E09-AE05-3088E72745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CDCB1-43C8-405D-A051-480ABA171DB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5481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1A20D-899B-44E1-8FC1-676C7BBA633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4288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5F3EA-FA16-489F-AE71-C8B23A120BE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5870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AB36F-65C8-4E4E-A7A8-090998B0E82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41849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F0BBC-3E41-4BC0-8B63-E94F600481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1088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C575A-3A4E-4087-A72B-066D2E4B105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6456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09DE4-71A3-4CD7-BBC3-D1DE9DB3933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9769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6FE38-9CDE-4779-B96B-E66BC0AB1A4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0410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5E7B8-21A4-48C6-A799-AE34FB53B72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3545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2E515-3360-4847-95BF-A1A5BB71B42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86979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7E81-71A5-4977-9EF9-2D1C1E49AB78}" type="datetimeFigureOut">
              <a:rPr lang="cs-CZ" smtClean="0"/>
              <a:t>19.7.2015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2D27-512A-4E09-AE05-3088E72745B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BDFA6-1CA5-48B1-A753-F1B16E3C2EB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5010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A59E4-1587-482C-9E7A-AC4BFDA86D0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8388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96644-6AA5-47F5-9569-C482C2B430E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8822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2F1C4-4B58-4BCA-B247-4DDCDCA4423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1221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463550"/>
            <a:ext cx="1941513" cy="56308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6900" cy="56308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2B252-0EAC-4D86-BCF0-AD7FD0645B7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7926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7E81-71A5-4977-9EF9-2D1C1E49AB78}" type="datetimeFigureOut">
              <a:rPr lang="cs-CZ" smtClean="0"/>
              <a:t>19.7.2015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2D27-512A-4E09-AE05-3088E72745BB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7E81-71A5-4977-9EF9-2D1C1E49AB78}" type="datetimeFigureOut">
              <a:rPr lang="cs-CZ" smtClean="0"/>
              <a:t>19.7.2015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2D27-512A-4E09-AE05-3088E72745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7E81-71A5-4977-9EF9-2D1C1E49AB78}" type="datetimeFigureOut">
              <a:rPr lang="cs-CZ" smtClean="0"/>
              <a:t>19.7.2015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2D27-512A-4E09-AE05-3088E72745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7E81-71A5-4977-9EF9-2D1C1E49AB78}" type="datetimeFigureOut">
              <a:rPr lang="cs-CZ" smtClean="0"/>
              <a:t>19.7.2015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2D27-512A-4E09-AE05-3088E72745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7E81-71A5-4977-9EF9-2D1C1E49AB78}" type="datetimeFigureOut">
              <a:rPr lang="cs-CZ" smtClean="0"/>
              <a:t>19.7.2015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2D27-512A-4E09-AE05-3088E72745BB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27B7E81-71A5-4977-9EF9-2D1C1E49AB78}" type="datetimeFigureOut">
              <a:rPr lang="cs-CZ" smtClean="0"/>
              <a:t>19.7.2015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462D27-512A-4E09-AE05-3088E72745BB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7DC6012-BA5D-49C3-B06D-156E047FF378}" type="datetimeFigureOut">
              <a:rPr lang="cs-CZ" smtClean="0"/>
              <a:t>19.7.2015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765A332-920C-4F2E-9690-A6AA9AE0522B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CCFF"/>
            </a:gs>
            <a:gs pos="100000">
              <a:srgbClr val="1406C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FBBF2F-3658-4DD9-96BC-0B24A8D58F0A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titulního textu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  <a:p>
            <a:pPr lvl="4"/>
            <a:r>
              <a:rPr lang="en-GB" altLang="cs-CZ" smtClean="0"/>
              <a:t>Osmá úroveň textu</a:t>
            </a:r>
          </a:p>
          <a:p>
            <a:pPr lvl="4"/>
            <a:r>
              <a:rPr lang="en-GB" altLang="cs-CZ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40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ct val="100000"/>
              <a:buFont typeface="Times New Roman" pitchFamily="18" charset="0"/>
              <a:buNone/>
              <a:defRPr sz="140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40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BE4D76D-B1BA-464A-B055-9738B6FC567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39752" y="2130560"/>
            <a:ext cx="3917118" cy="472744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cs-CZ" sz="2400" b="1" dirty="0">
                <a:latin typeface="Algerian" panose="04020705040A02060702" pitchFamily="82" charset="0"/>
              </a:rPr>
              <a:t>SPORT CLUB Ráječko – TJ Vysočany – obec Vysočany</a:t>
            </a:r>
            <a:r>
              <a:rPr lang="cs-CZ" sz="2400" dirty="0">
                <a:latin typeface="Algerian" panose="04020705040A02060702" pitchFamily="82" charset="0"/>
              </a:rPr>
              <a:t/>
            </a:r>
            <a:br>
              <a:rPr lang="cs-CZ" sz="2400" dirty="0">
                <a:latin typeface="Algerian" panose="04020705040A02060702" pitchFamily="82" charset="0"/>
              </a:rPr>
            </a:br>
            <a:r>
              <a:rPr lang="cs-CZ" sz="2400" b="1" dirty="0">
                <a:latin typeface="Algerian" panose="04020705040A02060702" pitchFamily="82" charset="0"/>
              </a:rPr>
              <a:t>pořádají</a:t>
            </a:r>
            <a:r>
              <a:rPr lang="cs-CZ" sz="2400" dirty="0">
                <a:latin typeface="Algerian" panose="04020705040A02060702" pitchFamily="82" charset="0"/>
              </a:rPr>
              <a:t/>
            </a:r>
            <a:br>
              <a:rPr lang="cs-CZ" sz="2400" dirty="0">
                <a:latin typeface="Algerian" panose="04020705040A02060702" pitchFamily="82" charset="0"/>
              </a:rPr>
            </a:br>
            <a:r>
              <a:rPr lang="cs-CZ" sz="2400" b="1" dirty="0">
                <a:latin typeface="Algerian" panose="04020705040A02060702" pitchFamily="82" charset="0"/>
              </a:rPr>
              <a:t>sobota 19.7.2014 VYSOČANY</a:t>
            </a:r>
            <a:r>
              <a:rPr lang="cs-CZ" sz="2400" dirty="0">
                <a:latin typeface="Algerian" panose="04020705040A02060702" pitchFamily="82" charset="0"/>
              </a:rPr>
              <a:t/>
            </a:r>
            <a:br>
              <a:rPr lang="cs-CZ" sz="2400" dirty="0">
                <a:latin typeface="Algerian" panose="04020705040A02060702" pitchFamily="82" charset="0"/>
              </a:rPr>
            </a:br>
            <a:r>
              <a:rPr lang="cs-CZ" sz="2400" b="1" dirty="0">
                <a:latin typeface="Algerian" panose="04020705040A02060702" pitchFamily="82" charset="0"/>
              </a:rPr>
              <a:t>Veřejný lidový závod pro dorostenky, dorostence, muže a ženy.</a:t>
            </a:r>
            <a:r>
              <a:rPr lang="cs-CZ" sz="2400" dirty="0">
                <a:latin typeface="Algerian" panose="04020705040A02060702" pitchFamily="82" charset="0"/>
              </a:rPr>
              <a:t/>
            </a:r>
            <a:br>
              <a:rPr lang="cs-CZ" sz="2400" dirty="0">
                <a:latin typeface="Algerian" panose="04020705040A02060702" pitchFamily="82" charset="0"/>
              </a:rPr>
            </a:br>
            <a:r>
              <a:rPr lang="cs-CZ" sz="2400" b="1" dirty="0">
                <a:latin typeface="Algerian" panose="04020705040A02060702" pitchFamily="82" charset="0"/>
              </a:rPr>
              <a:t>100 m plavání – 8 km kolo – 2,5 km běh</a:t>
            </a:r>
            <a:r>
              <a:rPr lang="cs-CZ" sz="2400" dirty="0">
                <a:latin typeface="Algerian" panose="04020705040A02060702" pitchFamily="82" charset="0"/>
              </a:rPr>
              <a:t/>
            </a:r>
            <a:br>
              <a:rPr lang="cs-CZ" sz="2400" dirty="0">
                <a:latin typeface="Algerian" panose="04020705040A02060702" pitchFamily="82" charset="0"/>
              </a:rPr>
            </a:br>
            <a:r>
              <a:rPr lang="cs-CZ" sz="2400" b="1" dirty="0">
                <a:latin typeface="Algerian" panose="04020705040A02060702" pitchFamily="82" charset="0"/>
              </a:rPr>
              <a:t>Společný start v 11:00 hodin.</a:t>
            </a:r>
            <a:r>
              <a:rPr lang="cs-CZ" sz="2400" dirty="0">
                <a:latin typeface="Algerian" panose="04020705040A02060702" pitchFamily="82" charset="0"/>
              </a:rPr>
              <a:t/>
            </a:r>
            <a:br>
              <a:rPr lang="cs-CZ" sz="2400" dirty="0">
                <a:latin typeface="Algerian" panose="04020705040A02060702" pitchFamily="82" charset="0"/>
              </a:rPr>
            </a:br>
            <a:endParaRPr lang="cs-CZ" sz="2400" dirty="0">
              <a:latin typeface="Algerian" panose="04020705040A02060702" pitchFamily="82" charset="0"/>
            </a:endParaRPr>
          </a:p>
        </p:txBody>
      </p:sp>
      <p:pic>
        <p:nvPicPr>
          <p:cNvPr id="1026" name="Picture 2" descr="C:\Users\Antonín Jirušek\Desktop\Trit\triatlon-20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708" y="-29680"/>
            <a:ext cx="635677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78" r="23736"/>
          <a:stretch/>
        </p:blipFill>
        <p:spPr>
          <a:xfrm>
            <a:off x="6256870" y="0"/>
            <a:ext cx="2916936" cy="685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5" t="7672" r="20832"/>
          <a:stretch/>
        </p:blipFill>
        <p:spPr>
          <a:xfrm>
            <a:off x="-6816" y="2130560"/>
            <a:ext cx="2410874" cy="486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34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>
        <p:sndAc>
          <p:stSnd>
            <p:snd r:embed="rId2" name="Scotland The Brave.wav"/>
          </p:stSnd>
        </p:sndAc>
      </p:transition>
    </mc:Choice>
    <mc:Fallback>
      <p:transition spd="slow" advTm="6000">
        <p:sndAc>
          <p:stSnd>
            <p:snd r:embed="rId2" name="Scotland The Brav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0"/>
            <a:ext cx="9144000" cy="609600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6096000"/>
            <a:ext cx="8999984" cy="766224"/>
          </a:xfrm>
        </p:spPr>
        <p:txBody>
          <a:bodyPr/>
          <a:lstStyle/>
          <a:p>
            <a:pPr algn="ctr"/>
            <a:r>
              <a:rPr lang="cs-CZ" sz="2800" dirty="0" smtClean="0">
                <a:latin typeface="Comic Sans MS" panose="030F0702030302020204" pitchFamily="66" charset="0"/>
              </a:rPr>
              <a:t>Start je v zadní části rybníku, tam je plno</a:t>
            </a:r>
            <a:endParaRPr lang="cs-CZ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619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153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1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-9905"/>
            <a:ext cx="8147844" cy="685800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724128" y="1772816"/>
            <a:ext cx="2725688" cy="4104456"/>
          </a:xfrm>
        </p:spPr>
        <p:txBody>
          <a:bodyPr/>
          <a:lstStyle/>
          <a:p>
            <a:r>
              <a:rPr lang="cs-CZ" sz="3600" dirty="0" smtClean="0">
                <a:solidFill>
                  <a:srgbClr val="C00000"/>
                </a:solidFill>
                <a:latin typeface="+mn-lt"/>
              </a:rPr>
              <a:t>Přišli povzbudit mladí i starší.</a:t>
            </a:r>
            <a:endParaRPr lang="cs-CZ" sz="36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250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58" b="12899"/>
          <a:stretch/>
        </p:blipFill>
        <p:spPr>
          <a:xfrm>
            <a:off x="69122" y="9857"/>
            <a:ext cx="9074878" cy="5640224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-36512" y="5733256"/>
            <a:ext cx="9180512" cy="1124744"/>
          </a:xfrm>
        </p:spPr>
        <p:txBody>
          <a:bodyPr/>
          <a:lstStyle/>
          <a:p>
            <a:pPr algn="ctr"/>
            <a:r>
              <a:rPr lang="cs-CZ" sz="2400" dirty="0" smtClean="0">
                <a:latin typeface="Algerian" panose="04020705040A02060702" pitchFamily="82" charset="0"/>
              </a:rPr>
              <a:t>Závod za chvíli odstartuje, </a:t>
            </a:r>
            <a:r>
              <a:rPr lang="cs-CZ" sz="2400" dirty="0" smtClean="0">
                <a:latin typeface="Algerian" panose="04020705040A02060702" pitchFamily="82" charset="0"/>
              </a:rPr>
              <a:t>tak rybník se musí  vyprázdnit. Na start se musíte podívat na video.</a:t>
            </a:r>
            <a:endParaRPr lang="cs-CZ" sz="24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67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701" b="4673"/>
          <a:stretch/>
        </p:blipFill>
        <p:spPr>
          <a:xfrm>
            <a:off x="251520" y="0"/>
            <a:ext cx="8536112" cy="5460763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5" y="5460763"/>
            <a:ext cx="9036495" cy="1271477"/>
          </a:xfrm>
        </p:spPr>
        <p:txBody>
          <a:bodyPr/>
          <a:lstStyle/>
          <a:p>
            <a:pPr algn="ctr"/>
            <a:r>
              <a:rPr lang="cs-CZ" sz="2800" dirty="0" smtClean="0">
                <a:latin typeface="Algerian" panose="04020705040A02060702" pitchFamily="82" charset="0"/>
              </a:rPr>
              <a:t>Za chvíli začne hlavní závod profesionálů. Tentokrát se sešlo mnoho příznivců i obdivovatelů.</a:t>
            </a:r>
            <a:endParaRPr lang="cs-CZ" sz="28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27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9" y="21899"/>
            <a:ext cx="9144000" cy="67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13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32"/>
            <a:ext cx="9136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75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7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03" y="0"/>
            <a:ext cx="8941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3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58"/>
          <a:stretch/>
        </p:blipFill>
        <p:spPr>
          <a:xfrm>
            <a:off x="0" y="0"/>
            <a:ext cx="9144000" cy="564557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5645579"/>
            <a:ext cx="9036495" cy="1212421"/>
          </a:xfrm>
        </p:spPr>
        <p:txBody>
          <a:bodyPr/>
          <a:lstStyle/>
          <a:p>
            <a:pPr algn="ctr"/>
            <a:r>
              <a:rPr lang="cs-CZ" sz="36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Vysočany 18.července 2015</a:t>
            </a:r>
            <a:br>
              <a:rPr lang="cs-CZ" sz="3600" dirty="0" smtClean="0">
                <a:solidFill>
                  <a:srgbClr val="C00000"/>
                </a:solidFill>
                <a:latin typeface="Algerian" panose="04020705040A02060702" pitchFamily="82" charset="0"/>
              </a:rPr>
            </a:br>
            <a:r>
              <a:rPr lang="cs-CZ" sz="36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18</a:t>
            </a:r>
            <a:r>
              <a:rPr lang="cs-CZ" sz="3600" dirty="0">
                <a:solidFill>
                  <a:srgbClr val="C00000"/>
                </a:solidFill>
                <a:latin typeface="Algerian" panose="04020705040A02060702" pitchFamily="82" charset="0"/>
              </a:rPr>
              <a:t>. ročník Vysočanského triatlonu. </a:t>
            </a:r>
          </a:p>
        </p:txBody>
      </p:sp>
    </p:spTree>
    <p:extLst>
      <p:ext uri="{BB962C8B-B14F-4D97-AF65-F5344CB8AC3E}">
        <p14:creationId xmlns:p14="http://schemas.microsoft.com/office/powerpoint/2010/main" val="4237474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060"/>
            <a:ext cx="9144000" cy="682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40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255"/>
            <a:ext cx="9144000" cy="673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93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37" y="150000"/>
            <a:ext cx="9128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9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9374"/>
            <a:ext cx="8768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43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35" b="16224"/>
          <a:stretch/>
        </p:blipFill>
        <p:spPr>
          <a:xfrm>
            <a:off x="9904" y="44624"/>
            <a:ext cx="9134096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48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0"/>
            <a:ext cx="87987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0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5" y="0"/>
            <a:ext cx="9128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13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50" y="0"/>
            <a:ext cx="8826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3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34" y="0"/>
            <a:ext cx="89495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8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69" b="11531"/>
          <a:stretch/>
        </p:blipFill>
        <p:spPr>
          <a:xfrm>
            <a:off x="0" y="33261"/>
            <a:ext cx="9179294" cy="574656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5805264"/>
            <a:ext cx="9179293" cy="1143000"/>
          </a:xfrm>
        </p:spPr>
        <p:txBody>
          <a:bodyPr/>
          <a:lstStyle/>
          <a:p>
            <a:pPr algn="ctr"/>
            <a:r>
              <a:rPr lang="cs-CZ" sz="2800" dirty="0" smtClean="0">
                <a:latin typeface="Algerian" panose="04020705040A02060702" pitchFamily="82" charset="0"/>
              </a:rPr>
              <a:t>Na start plavání i průběh se musíte zase podívat na video.</a:t>
            </a:r>
            <a:endParaRPr lang="cs-CZ" sz="28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51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79" b="14252"/>
          <a:stretch/>
        </p:blipFill>
        <p:spPr>
          <a:xfrm>
            <a:off x="47925" y="0"/>
            <a:ext cx="9084129" cy="5614587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-396551" y="5733256"/>
            <a:ext cx="9505056" cy="926976"/>
          </a:xfrm>
        </p:spPr>
        <p:txBody>
          <a:bodyPr/>
          <a:lstStyle/>
          <a:p>
            <a:pPr algn="ctr"/>
            <a:r>
              <a:rPr lang="cs-CZ" sz="2000" dirty="0" smtClean="0">
                <a:latin typeface="Comic Sans MS" panose="030F0702030302020204" pitchFamily="66" charset="0"/>
              </a:rPr>
              <a:t>Vysočany žijí v posledních týdnech aktivní sportovní činností. Nedávno jsme oslavili 95 roků od založení Sokola a dnes probíhá zase po roce triatlon.</a:t>
            </a:r>
            <a:endParaRPr lang="cs-CZ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301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>
        <p:sndAc>
          <p:stSnd>
            <p:snd r:embed="rId2" name="Čekej tiše uprav.wav"/>
          </p:stSnd>
        </p:sndAc>
      </p:transition>
    </mc:Choice>
    <mc:Fallback>
      <p:transition spd="slow" advTm="6000">
        <p:sndAc>
          <p:stSnd>
            <p:snd r:embed="rId2" name="Čekej tiše uprav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563" b="4053"/>
          <a:stretch/>
        </p:blipFill>
        <p:spPr>
          <a:xfrm>
            <a:off x="0" y="0"/>
            <a:ext cx="9144000" cy="5623134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5733256"/>
            <a:ext cx="9144000" cy="1092406"/>
          </a:xfrm>
        </p:spPr>
        <p:txBody>
          <a:bodyPr/>
          <a:lstStyle/>
          <a:p>
            <a:pPr algn="ctr"/>
            <a:r>
              <a:rPr lang="cs-CZ" sz="2800" dirty="0" smtClean="0">
                <a:latin typeface="Comic Sans MS" panose="030F0702030302020204" pitchFamily="66" charset="0"/>
              </a:rPr>
              <a:t>A to jsme již na návsi, kde Přibylové čekají na prvního závodníka z plavání.</a:t>
            </a:r>
            <a:endParaRPr lang="cs-CZ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455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54" b="16224"/>
          <a:stretch/>
        </p:blipFill>
        <p:spPr>
          <a:xfrm>
            <a:off x="57869" y="0"/>
            <a:ext cx="9086131" cy="564877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733256"/>
            <a:ext cx="9104922" cy="1143680"/>
          </a:xfrm>
        </p:spPr>
        <p:txBody>
          <a:bodyPr/>
          <a:lstStyle/>
          <a:p>
            <a:pPr algn="ctr"/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Jeden z prvních je již tady a vydává se na </a:t>
            </a:r>
            <a:r>
              <a:rPr lang="cs-CZ" sz="2400" dirty="0" err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teréní</a:t>
            </a:r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jízdu. Tak zase za rok se budeme na vás všechny těšit.</a:t>
            </a:r>
            <a:endParaRPr lang="cs-CZ" sz="24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681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75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22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563" y="31949"/>
            <a:ext cx="9227834" cy="682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02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9" y="0"/>
            <a:ext cx="9018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46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91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01" b="13146"/>
          <a:stretch/>
        </p:blipFill>
        <p:spPr>
          <a:xfrm>
            <a:off x="0" y="0"/>
            <a:ext cx="9211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43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84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85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086"/>
          <a:stretch/>
        </p:blipFill>
        <p:spPr>
          <a:xfrm>
            <a:off x="0" y="0"/>
            <a:ext cx="9141021" cy="6071787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5724128"/>
            <a:ext cx="9144000" cy="1143000"/>
          </a:xfrm>
        </p:spPr>
        <p:txBody>
          <a:bodyPr/>
          <a:lstStyle/>
          <a:p>
            <a:pPr algn="ctr"/>
            <a:r>
              <a:rPr lang="cs-CZ" sz="3200" dirty="0" smtClean="0"/>
              <a:t>Nejdříve </a:t>
            </a:r>
            <a:r>
              <a:rPr lang="cs-CZ" sz="3200" dirty="0" smtClean="0"/>
              <a:t>na start </a:t>
            </a:r>
            <a:r>
              <a:rPr lang="cs-CZ" sz="3200" dirty="0" smtClean="0"/>
              <a:t>„Amatérů,“ zase u našeho rybníku.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79798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Živly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</Template>
  <TotalTime>114</TotalTime>
  <Words>150</Words>
  <Application>Microsoft Office PowerPoint</Application>
  <PresentationFormat>Předvádění na obrazovce (4:3)</PresentationFormat>
  <Paragraphs>11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D</vt:lpstr>
      <vt:lpstr>Živly</vt:lpstr>
      <vt:lpstr>Výchozí návrh</vt:lpstr>
      <vt:lpstr>1_Výchozí návrh</vt:lpstr>
      <vt:lpstr>SPORT CLUB Ráječko – TJ Vysočany – obec Vysočany pořádají sobota 19.7.2014 VYSOČANY Veřejný lidový závod pro dorostenky, dorostence, muže a ženy. 100 m plavání – 8 km kolo – 2,5 km běh Společný start v 11:00 hodin. </vt:lpstr>
      <vt:lpstr>Vysočany 18.července 2015 18. ročník Vysočanského triatlonu. </vt:lpstr>
      <vt:lpstr>Vysočany žijí v posledních týdnech aktivní sportovní činností. Nedávno jsme oslavili 95 roků od založení Sokola a dnes probíhá zase po roce triatlon.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Nejdříve na start „Amatérů,“ zase u našeho rybníku.</vt:lpstr>
      <vt:lpstr>Start je v zadní části rybníku, tam je plno</vt:lpstr>
      <vt:lpstr>Prezentace aplikace PowerPoint</vt:lpstr>
      <vt:lpstr>Prezentace aplikace PowerPoint</vt:lpstr>
      <vt:lpstr>Přišli povzbudit mladí i starší.</vt:lpstr>
      <vt:lpstr>Závod za chvíli odstartuje, tak rybník se musí  vyprázdnit. Na start se musíte podívat na video.</vt:lpstr>
      <vt:lpstr>Za chvíli začne hlavní závod profesionálů. Tentokrát se sešlo mnoho příznivců i obdivovatelů.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Na start plavání i průběh se musíte zase podívat na video.</vt:lpstr>
      <vt:lpstr>A to jsme již na návsi, kde Přibylové čekají na prvního závodníka z plavání.</vt:lpstr>
      <vt:lpstr>Jeden z prvních je již tady a vydává se na teréní jízdu. Tak zase za rok se budeme na vás všechny těšit.</vt:lpstr>
      <vt:lpstr>Prezentace aplikace PowerPoint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Antonín Jirušek</dc:creator>
  <cp:lastModifiedBy>Antonín Jirušek</cp:lastModifiedBy>
  <cp:revision>10</cp:revision>
  <dcterms:created xsi:type="dcterms:W3CDTF">2015-07-18T17:48:56Z</dcterms:created>
  <dcterms:modified xsi:type="dcterms:W3CDTF">2015-07-19T16:42:10Z</dcterms:modified>
</cp:coreProperties>
</file>