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Lst>
  <p:sldIdLst>
    <p:sldId id="256" r:id="rId5"/>
    <p:sldId id="257" r:id="rId6"/>
    <p:sldId id="282" r:id="rId7"/>
    <p:sldId id="264" r:id="rId8"/>
    <p:sldId id="270" r:id="rId9"/>
    <p:sldId id="263" r:id="rId10"/>
    <p:sldId id="262" r:id="rId11"/>
    <p:sldId id="258" r:id="rId12"/>
    <p:sldId id="283" r:id="rId13"/>
    <p:sldId id="281" r:id="rId14"/>
    <p:sldId id="280" r:id="rId15"/>
    <p:sldId id="259" r:id="rId16"/>
    <p:sldId id="268" r:id="rId17"/>
    <p:sldId id="260" r:id="rId18"/>
    <p:sldId id="279" r:id="rId19"/>
    <p:sldId id="269" r:id="rId20"/>
    <p:sldId id="267" r:id="rId21"/>
    <p:sldId id="275" r:id="rId22"/>
    <p:sldId id="265" r:id="rId23"/>
    <p:sldId id="276" r:id="rId24"/>
    <p:sldId id="272" r:id="rId25"/>
    <p:sldId id="261" r:id="rId26"/>
    <p:sldId id="278" r:id="rId27"/>
    <p:sldId id="277" r:id="rId28"/>
    <p:sldId id="271" r:id="rId29"/>
    <p:sldId id="273" r:id="rId30"/>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0" d="100"/>
          <a:sy n="100" d="100"/>
        </p:scale>
        <p:origin x="-686" y="-7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8" Type="http://schemas.openxmlformats.org/officeDocument/2006/relationships/slide" Target="slides/slide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en-US" dirty="0"/>
          </a:p>
        </p:txBody>
      </p:sp>
      <p:sp>
        <p:nvSpPr>
          <p:cNvPr id="4" name="Date Placeholder 3"/>
          <p:cNvSpPr>
            <a:spLocks noGrp="1"/>
          </p:cNvSpPr>
          <p:nvPr>
            <p:ph type="dt" sz="half" idx="10"/>
          </p:nvPr>
        </p:nvSpPr>
        <p:spPr/>
        <p:txBody>
          <a:bodyPr/>
          <a:lstStyle/>
          <a:p>
            <a:fld id="{2F11127D-3CBA-45C4-BEEC-FC7326E20D66}" type="datetimeFigureOut">
              <a:rPr lang="cs-CZ" smtClean="0"/>
              <a:t>25.7.2016</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F8EC9521-79C9-4CBF-A7DA-5D21DFC6F557}" type="slidenum">
              <a:rPr lang="cs-CZ" smtClean="0"/>
              <a:t>‹#›</a:t>
            </a:fld>
            <a:endParaRPr lang="cs-CZ"/>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cs-CZ" smtClean="0"/>
              <a:t>Kliknutím lze upravit styl.</a:t>
            </a:r>
            <a:endParaRPr lang="en-US" dirty="0"/>
          </a:p>
        </p:txBody>
      </p:sp>
    </p:spTree>
  </p:cSld>
  <p:clrMapOvr>
    <a:masterClrMapping/>
  </p:clrMapOvr>
  <p:transition spd="med" advClick="0" advTm="8000"/>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Date Placeholder 3"/>
          <p:cNvSpPr>
            <a:spLocks noGrp="1"/>
          </p:cNvSpPr>
          <p:nvPr>
            <p:ph type="dt" sz="half" idx="10"/>
          </p:nvPr>
        </p:nvSpPr>
        <p:spPr/>
        <p:txBody>
          <a:bodyPr/>
          <a:lstStyle/>
          <a:p>
            <a:fld id="{2F11127D-3CBA-45C4-BEEC-FC7326E20D66}" type="datetimeFigureOut">
              <a:rPr lang="cs-CZ" smtClean="0"/>
              <a:t>25.7.2016</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F8EC9521-79C9-4CBF-A7DA-5D21DFC6F557}" type="slidenum">
              <a:rPr lang="cs-CZ" smtClean="0"/>
              <a:t>‹#›</a:t>
            </a:fld>
            <a:endParaRPr lang="cs-CZ"/>
          </a:p>
        </p:txBody>
      </p:sp>
    </p:spTree>
  </p:cSld>
  <p:clrMapOvr>
    <a:masterClrMapping/>
  </p:clrMapOvr>
  <p:transition spd="med" advClick="0" advTm="8000"/>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cs-CZ" smtClean="0"/>
              <a:t>Kliknutím lze upravit styl.</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2F11127D-3CBA-45C4-BEEC-FC7326E20D66}" type="datetimeFigureOut">
              <a:rPr lang="cs-CZ" smtClean="0"/>
              <a:t>25.7.2016</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F8EC9521-79C9-4CBF-A7DA-5D21DFC6F557}" type="slidenum">
              <a:rPr lang="cs-CZ" smtClean="0"/>
              <a:t>‹#›</a:t>
            </a:fld>
            <a:endParaRPr lang="cs-CZ"/>
          </a:p>
        </p:txBody>
      </p:sp>
    </p:spTree>
  </p:cSld>
  <p:clrMapOvr>
    <a:masterClrMapping/>
  </p:clrMapOvr>
  <p:transition spd="med" advClick="0" advTm="8000"/>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cs-CZ" smtClean="0"/>
              <a:t>Kliknutím lze upravit styl.</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en-US" dirty="0"/>
          </a:p>
        </p:txBody>
      </p:sp>
      <p:sp>
        <p:nvSpPr>
          <p:cNvPr id="15" name="Date Placeholder 14"/>
          <p:cNvSpPr>
            <a:spLocks noGrp="1"/>
          </p:cNvSpPr>
          <p:nvPr>
            <p:ph type="dt" sz="half" idx="10"/>
          </p:nvPr>
        </p:nvSpPr>
        <p:spPr/>
        <p:txBody>
          <a:bodyPr/>
          <a:lstStyle/>
          <a:p>
            <a:fld id="{D7DC6012-BA5D-49C3-B06D-156E047FF378}" type="datetimeFigureOut">
              <a:rPr lang="cs-CZ" smtClean="0"/>
              <a:t>25.7.2016</a:t>
            </a:fld>
            <a:endParaRPr lang="cs-CZ"/>
          </a:p>
        </p:txBody>
      </p:sp>
      <p:sp>
        <p:nvSpPr>
          <p:cNvPr id="16" name="Slide Number Placeholder 15"/>
          <p:cNvSpPr>
            <a:spLocks noGrp="1"/>
          </p:cNvSpPr>
          <p:nvPr>
            <p:ph type="sldNum" sz="quarter" idx="11"/>
          </p:nvPr>
        </p:nvSpPr>
        <p:spPr/>
        <p:txBody>
          <a:bodyPr/>
          <a:lstStyle/>
          <a:p>
            <a:fld id="{8765A332-920C-4F2E-9690-A6AA9AE0522B}" type="slidenum">
              <a:rPr lang="cs-CZ" smtClean="0"/>
              <a:t>‹#›</a:t>
            </a:fld>
            <a:endParaRPr lang="cs-CZ"/>
          </a:p>
        </p:txBody>
      </p:sp>
      <p:sp>
        <p:nvSpPr>
          <p:cNvPr id="17" name="Footer Placeholder 16"/>
          <p:cNvSpPr>
            <a:spLocks noGrp="1"/>
          </p:cNvSpPr>
          <p:nvPr>
            <p:ph type="ftr" sz="quarter" idx="12"/>
          </p:nvPr>
        </p:nvSpPr>
        <p:spPr/>
        <p:txBody>
          <a:bodyPr/>
          <a:lstStyle/>
          <a:p>
            <a:endParaRPr lang="cs-CZ"/>
          </a:p>
        </p:txBody>
      </p:sp>
    </p:spTree>
  </p:cSld>
  <p:clrMapOvr>
    <a:masterClrMapping/>
  </p:clrMapOvr>
  <p:transition spd="med" advClick="0" advTm="800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13" name="Title 12"/>
          <p:cNvSpPr>
            <a:spLocks noGrp="1"/>
          </p:cNvSpPr>
          <p:nvPr>
            <p:ph type="title"/>
          </p:nvPr>
        </p:nvSpPr>
        <p:spPr/>
        <p:txBody>
          <a:bodyPr/>
          <a:lstStyle/>
          <a:p>
            <a:r>
              <a:rPr lang="cs-CZ" smtClean="0"/>
              <a:t>Kliknutím lze upravit styl.</a:t>
            </a:r>
            <a:endParaRPr lang="en-US"/>
          </a:p>
        </p:txBody>
      </p:sp>
      <p:sp>
        <p:nvSpPr>
          <p:cNvPr id="14" name="Date Placeholder 13"/>
          <p:cNvSpPr>
            <a:spLocks noGrp="1"/>
          </p:cNvSpPr>
          <p:nvPr>
            <p:ph type="dt" sz="half" idx="10"/>
          </p:nvPr>
        </p:nvSpPr>
        <p:spPr/>
        <p:txBody>
          <a:bodyPr/>
          <a:lstStyle/>
          <a:p>
            <a:fld id="{D7DC6012-BA5D-49C3-B06D-156E047FF378}" type="datetimeFigureOut">
              <a:rPr lang="cs-CZ" smtClean="0"/>
              <a:t>25.7.2016</a:t>
            </a:fld>
            <a:endParaRPr lang="cs-CZ"/>
          </a:p>
        </p:txBody>
      </p:sp>
      <p:sp>
        <p:nvSpPr>
          <p:cNvPr id="15" name="Slide Number Placeholder 14"/>
          <p:cNvSpPr>
            <a:spLocks noGrp="1"/>
          </p:cNvSpPr>
          <p:nvPr>
            <p:ph type="sldNum" sz="quarter" idx="11"/>
          </p:nvPr>
        </p:nvSpPr>
        <p:spPr/>
        <p:txBody>
          <a:bodyPr/>
          <a:lstStyle/>
          <a:p>
            <a:fld id="{8765A332-920C-4F2E-9690-A6AA9AE0522B}" type="slidenum">
              <a:rPr lang="cs-CZ" smtClean="0"/>
              <a:t>‹#›</a:t>
            </a:fld>
            <a:endParaRPr lang="cs-CZ"/>
          </a:p>
        </p:txBody>
      </p:sp>
      <p:sp>
        <p:nvSpPr>
          <p:cNvPr id="16" name="Footer Placeholder 15"/>
          <p:cNvSpPr>
            <a:spLocks noGrp="1"/>
          </p:cNvSpPr>
          <p:nvPr>
            <p:ph type="ftr" sz="quarter" idx="12"/>
          </p:nvPr>
        </p:nvSpPr>
        <p:spPr/>
        <p:txBody>
          <a:bodyPr/>
          <a:lstStyle/>
          <a:p>
            <a:endParaRPr lang="cs-CZ"/>
          </a:p>
        </p:txBody>
      </p:sp>
    </p:spTree>
  </p:cSld>
  <p:clrMapOvr>
    <a:masterClrMapping/>
  </p:clrMapOvr>
  <p:transition spd="med" advClick="0" advTm="800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12" name="Date Placeholder 11"/>
          <p:cNvSpPr>
            <a:spLocks noGrp="1"/>
          </p:cNvSpPr>
          <p:nvPr>
            <p:ph type="dt" sz="half" idx="10"/>
          </p:nvPr>
        </p:nvSpPr>
        <p:spPr/>
        <p:txBody>
          <a:bodyPr/>
          <a:lstStyle/>
          <a:p>
            <a:fld id="{D7DC6012-BA5D-49C3-B06D-156E047FF378}" type="datetimeFigureOut">
              <a:rPr lang="cs-CZ" smtClean="0"/>
              <a:t>25.7.2016</a:t>
            </a:fld>
            <a:endParaRPr lang="cs-CZ"/>
          </a:p>
        </p:txBody>
      </p:sp>
      <p:sp>
        <p:nvSpPr>
          <p:cNvPr id="13" name="Slide Number Placeholder 12"/>
          <p:cNvSpPr>
            <a:spLocks noGrp="1"/>
          </p:cNvSpPr>
          <p:nvPr>
            <p:ph type="sldNum" sz="quarter" idx="11"/>
          </p:nvPr>
        </p:nvSpPr>
        <p:spPr/>
        <p:txBody>
          <a:bodyPr/>
          <a:lstStyle/>
          <a:p>
            <a:fld id="{8765A332-920C-4F2E-9690-A6AA9AE0522B}" type="slidenum">
              <a:rPr lang="cs-CZ" smtClean="0"/>
              <a:t>‹#›</a:t>
            </a:fld>
            <a:endParaRPr lang="cs-CZ"/>
          </a:p>
        </p:txBody>
      </p:sp>
      <p:sp>
        <p:nvSpPr>
          <p:cNvPr id="14" name="Footer Placeholder 13"/>
          <p:cNvSpPr>
            <a:spLocks noGrp="1"/>
          </p:cNvSpPr>
          <p:nvPr>
            <p:ph type="ftr" sz="quarter" idx="12"/>
          </p:nvPr>
        </p:nvSpPr>
        <p:spPr/>
        <p:txBody>
          <a:bodyPr/>
          <a:lstStyle/>
          <a:p>
            <a:endParaRPr lang="cs-CZ"/>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cs-CZ" smtClean="0"/>
              <a:t>Kliknutím lze upravit styl.</a:t>
            </a:r>
            <a:endParaRPr lang="en-US" dirty="0"/>
          </a:p>
        </p:txBody>
      </p:sp>
    </p:spTree>
  </p:cSld>
  <p:clrMapOvr>
    <a:masterClrMapping/>
  </p:clrMapOvr>
  <p:transition spd="med" advClick="0" advTm="800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D7DC6012-BA5D-49C3-B06D-156E047FF378}" type="datetimeFigureOut">
              <a:rPr lang="cs-CZ" smtClean="0"/>
              <a:t>25.7.2016</a:t>
            </a:fld>
            <a:endParaRPr lang="cs-CZ"/>
          </a:p>
        </p:txBody>
      </p:sp>
      <p:sp>
        <p:nvSpPr>
          <p:cNvPr id="9" name="Slide Number Placeholder 8"/>
          <p:cNvSpPr>
            <a:spLocks noGrp="1"/>
          </p:cNvSpPr>
          <p:nvPr>
            <p:ph type="sldNum" sz="quarter" idx="11"/>
          </p:nvPr>
        </p:nvSpPr>
        <p:spPr/>
        <p:txBody>
          <a:bodyPr/>
          <a:lstStyle/>
          <a:p>
            <a:fld id="{8765A332-920C-4F2E-9690-A6AA9AE0522B}" type="slidenum">
              <a:rPr lang="cs-CZ" smtClean="0"/>
              <a:t>‹#›</a:t>
            </a:fld>
            <a:endParaRPr lang="cs-CZ"/>
          </a:p>
        </p:txBody>
      </p:sp>
      <p:sp>
        <p:nvSpPr>
          <p:cNvPr id="10" name="Footer Placeholder 9"/>
          <p:cNvSpPr>
            <a:spLocks noGrp="1"/>
          </p:cNvSpPr>
          <p:nvPr>
            <p:ph type="ftr" sz="quarter" idx="12"/>
          </p:nvPr>
        </p:nvSpPr>
        <p:spPr/>
        <p:txBody>
          <a:bodyPr/>
          <a:lstStyle/>
          <a:p>
            <a:endParaRPr lang="cs-CZ"/>
          </a:p>
        </p:txBody>
      </p:sp>
      <p:sp>
        <p:nvSpPr>
          <p:cNvPr id="11" name="Title 10"/>
          <p:cNvSpPr>
            <a:spLocks noGrp="1"/>
          </p:cNvSpPr>
          <p:nvPr>
            <p:ph type="title"/>
          </p:nvPr>
        </p:nvSpPr>
        <p:spPr/>
        <p:txBody>
          <a:bodyPr/>
          <a:lstStyle/>
          <a:p>
            <a:r>
              <a:rPr lang="cs-CZ" smtClean="0"/>
              <a:t>Kliknutím lze upravit styl.</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Tree>
  </p:cSld>
  <p:clrMapOvr>
    <a:masterClrMapping/>
  </p:clrMapOvr>
  <p:transition spd="med" advClick="0" advTm="800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2" name="Title 11"/>
          <p:cNvSpPr>
            <a:spLocks noGrp="1"/>
          </p:cNvSpPr>
          <p:nvPr>
            <p:ph type="title"/>
          </p:nvPr>
        </p:nvSpPr>
        <p:spPr/>
        <p:txBody>
          <a:bodyPr/>
          <a:lstStyle/>
          <a:p>
            <a:r>
              <a:rPr lang="cs-CZ" smtClean="0"/>
              <a:t>Kliknutím lze upravit styl.</a:t>
            </a:r>
            <a:endParaRPr lang="en-US" dirty="0"/>
          </a:p>
        </p:txBody>
      </p:sp>
      <p:sp>
        <p:nvSpPr>
          <p:cNvPr id="14" name="Date Placeholder 13"/>
          <p:cNvSpPr>
            <a:spLocks noGrp="1"/>
          </p:cNvSpPr>
          <p:nvPr>
            <p:ph type="dt" sz="half" idx="10"/>
          </p:nvPr>
        </p:nvSpPr>
        <p:spPr/>
        <p:txBody>
          <a:bodyPr/>
          <a:lstStyle/>
          <a:p>
            <a:fld id="{D7DC6012-BA5D-49C3-B06D-156E047FF378}" type="datetimeFigureOut">
              <a:rPr lang="cs-CZ" smtClean="0"/>
              <a:t>25.7.2016</a:t>
            </a:fld>
            <a:endParaRPr lang="cs-CZ"/>
          </a:p>
        </p:txBody>
      </p:sp>
      <p:sp>
        <p:nvSpPr>
          <p:cNvPr id="15" name="Slide Number Placeholder 14"/>
          <p:cNvSpPr>
            <a:spLocks noGrp="1"/>
          </p:cNvSpPr>
          <p:nvPr>
            <p:ph type="sldNum" sz="quarter" idx="11"/>
          </p:nvPr>
        </p:nvSpPr>
        <p:spPr/>
        <p:txBody>
          <a:bodyPr/>
          <a:lstStyle/>
          <a:p>
            <a:fld id="{8765A332-920C-4F2E-9690-A6AA9AE0522B}" type="slidenum">
              <a:rPr lang="cs-CZ" smtClean="0"/>
              <a:t>‹#›</a:t>
            </a:fld>
            <a:endParaRPr lang="cs-CZ"/>
          </a:p>
        </p:txBody>
      </p:sp>
      <p:sp>
        <p:nvSpPr>
          <p:cNvPr id="16" name="Footer Placeholder 15"/>
          <p:cNvSpPr>
            <a:spLocks noGrp="1"/>
          </p:cNvSpPr>
          <p:nvPr>
            <p:ph type="ftr" sz="quarter" idx="12"/>
          </p:nvPr>
        </p:nvSpPr>
        <p:spPr/>
        <p:txBody>
          <a:bodyPr/>
          <a:lstStyle/>
          <a:p>
            <a:endParaRPr lang="cs-CZ"/>
          </a:p>
        </p:txBody>
      </p:sp>
    </p:spTree>
  </p:cSld>
  <p:clrMapOvr>
    <a:masterClrMapping/>
  </p:clrMapOvr>
  <p:transition spd="med" advClick="0" advTm="800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cs-CZ" smtClean="0"/>
              <a:t>Kliknutím lze upravit styl.</a:t>
            </a:r>
            <a:endParaRPr lang="en-US"/>
          </a:p>
        </p:txBody>
      </p:sp>
      <p:sp>
        <p:nvSpPr>
          <p:cNvPr id="7" name="Date Placeholder 6"/>
          <p:cNvSpPr>
            <a:spLocks noGrp="1"/>
          </p:cNvSpPr>
          <p:nvPr>
            <p:ph type="dt" sz="half" idx="10"/>
          </p:nvPr>
        </p:nvSpPr>
        <p:spPr/>
        <p:txBody>
          <a:bodyPr/>
          <a:lstStyle/>
          <a:p>
            <a:fld id="{D7DC6012-BA5D-49C3-B06D-156E047FF378}" type="datetimeFigureOut">
              <a:rPr lang="cs-CZ" smtClean="0"/>
              <a:t>25.7.2016</a:t>
            </a:fld>
            <a:endParaRPr lang="cs-CZ"/>
          </a:p>
        </p:txBody>
      </p:sp>
      <p:sp>
        <p:nvSpPr>
          <p:cNvPr id="8" name="Slide Number Placeholder 7"/>
          <p:cNvSpPr>
            <a:spLocks noGrp="1"/>
          </p:cNvSpPr>
          <p:nvPr>
            <p:ph type="sldNum" sz="quarter" idx="11"/>
          </p:nvPr>
        </p:nvSpPr>
        <p:spPr/>
        <p:txBody>
          <a:bodyPr/>
          <a:lstStyle/>
          <a:p>
            <a:fld id="{8765A332-920C-4F2E-9690-A6AA9AE0522B}" type="slidenum">
              <a:rPr lang="cs-CZ" smtClean="0"/>
              <a:t>‹#›</a:t>
            </a:fld>
            <a:endParaRPr lang="cs-CZ"/>
          </a:p>
        </p:txBody>
      </p:sp>
      <p:sp>
        <p:nvSpPr>
          <p:cNvPr id="9" name="Footer Placeholder 8"/>
          <p:cNvSpPr>
            <a:spLocks noGrp="1"/>
          </p:cNvSpPr>
          <p:nvPr>
            <p:ph type="ftr" sz="quarter" idx="12"/>
          </p:nvPr>
        </p:nvSpPr>
        <p:spPr/>
        <p:txBody>
          <a:bodyPr/>
          <a:lstStyle/>
          <a:p>
            <a:endParaRPr lang="cs-CZ"/>
          </a:p>
        </p:txBody>
      </p:sp>
    </p:spTree>
  </p:cSld>
  <p:clrMapOvr>
    <a:masterClrMapping/>
  </p:clrMapOvr>
  <p:transition spd="med" advClick="0" advTm="800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D7DC6012-BA5D-49C3-B06D-156E047FF378}" type="datetimeFigureOut">
              <a:rPr lang="cs-CZ" smtClean="0"/>
              <a:t>25.7.2016</a:t>
            </a:fld>
            <a:endParaRPr lang="cs-CZ"/>
          </a:p>
        </p:txBody>
      </p:sp>
      <p:sp>
        <p:nvSpPr>
          <p:cNvPr id="6" name="Slide Number Placeholder 5"/>
          <p:cNvSpPr>
            <a:spLocks noGrp="1"/>
          </p:cNvSpPr>
          <p:nvPr>
            <p:ph type="sldNum" sz="quarter" idx="11"/>
          </p:nvPr>
        </p:nvSpPr>
        <p:spPr/>
        <p:txBody>
          <a:bodyPr/>
          <a:lstStyle/>
          <a:p>
            <a:fld id="{8765A332-920C-4F2E-9690-A6AA9AE0522B}" type="slidenum">
              <a:rPr lang="cs-CZ" smtClean="0"/>
              <a:t>‹#›</a:t>
            </a:fld>
            <a:endParaRPr lang="cs-CZ"/>
          </a:p>
        </p:txBody>
      </p:sp>
      <p:sp>
        <p:nvSpPr>
          <p:cNvPr id="7" name="Footer Placeholder 6"/>
          <p:cNvSpPr>
            <a:spLocks noGrp="1"/>
          </p:cNvSpPr>
          <p:nvPr>
            <p:ph type="ftr" sz="quarter" idx="12"/>
          </p:nvPr>
        </p:nvSpPr>
        <p:spPr/>
        <p:txBody>
          <a:bodyPr/>
          <a:lstStyle/>
          <a:p>
            <a:endParaRPr lang="cs-CZ"/>
          </a:p>
        </p:txBody>
      </p:sp>
    </p:spTree>
  </p:cSld>
  <p:clrMapOvr>
    <a:masterClrMapping/>
  </p:clrMapOvr>
  <p:transition spd="med" advClick="0" advTm="800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smtClean="0">
                <a:effectLst>
                  <a:outerShdw blurRad="38100" dist="38100" dir="2700000" algn="tl">
                    <a:srgbClr val="000000">
                      <a:alpha val="43137"/>
                    </a:srgbClr>
                  </a:outerShdw>
                </a:effectLst>
                <a:latin typeface="+mn-lt"/>
              </a:rPr>
              <a:t>{</a:t>
            </a:r>
            <a:endParaRPr lang="en-US" sz="8000" dirty="0">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15" name="Date Placeholder 14"/>
          <p:cNvSpPr>
            <a:spLocks noGrp="1"/>
          </p:cNvSpPr>
          <p:nvPr>
            <p:ph type="dt" sz="half" idx="10"/>
          </p:nvPr>
        </p:nvSpPr>
        <p:spPr/>
        <p:txBody>
          <a:bodyPr/>
          <a:lstStyle/>
          <a:p>
            <a:fld id="{D7DC6012-BA5D-49C3-B06D-156E047FF378}" type="datetimeFigureOut">
              <a:rPr lang="cs-CZ" smtClean="0"/>
              <a:t>25.7.2016</a:t>
            </a:fld>
            <a:endParaRPr lang="cs-CZ"/>
          </a:p>
        </p:txBody>
      </p:sp>
      <p:sp>
        <p:nvSpPr>
          <p:cNvPr id="16" name="Slide Number Placeholder 15"/>
          <p:cNvSpPr>
            <a:spLocks noGrp="1"/>
          </p:cNvSpPr>
          <p:nvPr>
            <p:ph type="sldNum" sz="quarter" idx="11"/>
          </p:nvPr>
        </p:nvSpPr>
        <p:spPr/>
        <p:txBody>
          <a:bodyPr/>
          <a:lstStyle/>
          <a:p>
            <a:fld id="{8765A332-920C-4F2E-9690-A6AA9AE0522B}" type="slidenum">
              <a:rPr lang="cs-CZ" smtClean="0"/>
              <a:t>‹#›</a:t>
            </a:fld>
            <a:endParaRPr lang="cs-CZ"/>
          </a:p>
        </p:txBody>
      </p:sp>
      <p:sp>
        <p:nvSpPr>
          <p:cNvPr id="17" name="Footer Placeholder 16"/>
          <p:cNvSpPr>
            <a:spLocks noGrp="1"/>
          </p:cNvSpPr>
          <p:nvPr>
            <p:ph type="ftr" sz="quarter" idx="12"/>
          </p:nvPr>
        </p:nvSpPr>
        <p:spPr/>
        <p:txBody>
          <a:bodyPr/>
          <a:lstStyle/>
          <a:p>
            <a:endParaRPr lang="cs-CZ"/>
          </a:p>
        </p:txBody>
      </p:sp>
      <p:sp>
        <p:nvSpPr>
          <p:cNvPr id="18" name="Title 17"/>
          <p:cNvSpPr>
            <a:spLocks noGrp="1"/>
          </p:cNvSpPr>
          <p:nvPr>
            <p:ph type="title"/>
          </p:nvPr>
        </p:nvSpPr>
        <p:spPr/>
        <p:txBody>
          <a:bodyPr/>
          <a:lstStyle/>
          <a:p>
            <a:r>
              <a:rPr lang="cs-CZ" smtClean="0"/>
              <a:t>Kliknutím lze upravit styl.</a:t>
            </a:r>
            <a:endParaRPr lang="en-US" dirty="0"/>
          </a:p>
        </p:txBody>
      </p:sp>
    </p:spTree>
  </p:cSld>
  <p:clrMapOvr>
    <a:masterClrMapping/>
  </p:clrMapOvr>
  <p:transition spd="med" advClick="0" advTm="800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F11127D-3CBA-45C4-BEEC-FC7326E20D66}" type="datetimeFigureOut">
              <a:rPr lang="cs-CZ" smtClean="0"/>
              <a:t>25.7.2016</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F8EC9521-79C9-4CBF-A7DA-5D21DFC6F557}" type="slidenum">
              <a:rPr lang="cs-CZ" smtClean="0"/>
              <a:t>‹#›</a:t>
            </a:fld>
            <a:endParaRPr lang="cs-CZ"/>
          </a:p>
        </p:txBody>
      </p:sp>
      <p:sp>
        <p:nvSpPr>
          <p:cNvPr id="8" name="Title 7"/>
          <p:cNvSpPr>
            <a:spLocks noGrp="1"/>
          </p:cNvSpPr>
          <p:nvPr>
            <p:ph type="title"/>
          </p:nvPr>
        </p:nvSpPr>
        <p:spPr/>
        <p:txBody>
          <a:bodyPr/>
          <a:lstStyle/>
          <a:p>
            <a:r>
              <a:rPr lang="cs-CZ" smtClean="0"/>
              <a:t>Kliknutím lze upravit styl.</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Tree>
  </p:cSld>
  <p:clrMapOvr>
    <a:masterClrMapping/>
  </p:clrMapOvr>
  <p:transition spd="med" advClick="0" advTm="8000"/>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smtClean="0"/>
              <a:t>Kliknutím na ikonu přidáte obrázek.</a:t>
            </a:r>
            <a:endParaRPr lang="en-US"/>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1" name="Title 10"/>
          <p:cNvSpPr>
            <a:spLocks noGrp="1"/>
          </p:cNvSpPr>
          <p:nvPr>
            <p:ph type="title"/>
          </p:nvPr>
        </p:nvSpPr>
        <p:spPr/>
        <p:txBody>
          <a:bodyPr/>
          <a:lstStyle/>
          <a:p>
            <a:r>
              <a:rPr lang="cs-CZ" smtClean="0"/>
              <a:t>Kliknutím lze upravit styl.</a:t>
            </a:r>
            <a:endParaRPr lang="en-US"/>
          </a:p>
        </p:txBody>
      </p:sp>
      <p:sp>
        <p:nvSpPr>
          <p:cNvPr id="13" name="Date Placeholder 12"/>
          <p:cNvSpPr>
            <a:spLocks noGrp="1"/>
          </p:cNvSpPr>
          <p:nvPr>
            <p:ph type="dt" sz="half" idx="10"/>
          </p:nvPr>
        </p:nvSpPr>
        <p:spPr/>
        <p:txBody>
          <a:bodyPr/>
          <a:lstStyle/>
          <a:p>
            <a:fld id="{D7DC6012-BA5D-49C3-B06D-156E047FF378}" type="datetimeFigureOut">
              <a:rPr lang="cs-CZ" smtClean="0"/>
              <a:t>25.7.2016</a:t>
            </a:fld>
            <a:endParaRPr lang="cs-CZ"/>
          </a:p>
        </p:txBody>
      </p:sp>
      <p:sp>
        <p:nvSpPr>
          <p:cNvPr id="14" name="Slide Number Placeholder 13"/>
          <p:cNvSpPr>
            <a:spLocks noGrp="1"/>
          </p:cNvSpPr>
          <p:nvPr>
            <p:ph type="sldNum" sz="quarter" idx="11"/>
          </p:nvPr>
        </p:nvSpPr>
        <p:spPr/>
        <p:txBody>
          <a:bodyPr/>
          <a:lstStyle/>
          <a:p>
            <a:fld id="{8765A332-920C-4F2E-9690-A6AA9AE0522B}" type="slidenum">
              <a:rPr lang="cs-CZ" smtClean="0"/>
              <a:t>‹#›</a:t>
            </a:fld>
            <a:endParaRPr lang="cs-CZ"/>
          </a:p>
        </p:txBody>
      </p:sp>
      <p:sp>
        <p:nvSpPr>
          <p:cNvPr id="15" name="Footer Placeholder 14"/>
          <p:cNvSpPr>
            <a:spLocks noGrp="1"/>
          </p:cNvSpPr>
          <p:nvPr>
            <p:ph type="ftr" sz="quarter" idx="12"/>
          </p:nvPr>
        </p:nvSpPr>
        <p:spPr/>
        <p:txBody>
          <a:bodyPr/>
          <a:lstStyle/>
          <a:p>
            <a:endParaRPr lang="cs-CZ"/>
          </a:p>
        </p:txBody>
      </p:sp>
    </p:spTree>
  </p:cSld>
  <p:clrMapOvr>
    <a:masterClrMapping/>
  </p:clrMapOvr>
  <p:transition spd="med" advClick="0" advTm="800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Date Placeholder 3"/>
          <p:cNvSpPr>
            <a:spLocks noGrp="1"/>
          </p:cNvSpPr>
          <p:nvPr>
            <p:ph type="dt" sz="half" idx="10"/>
          </p:nvPr>
        </p:nvSpPr>
        <p:spPr/>
        <p:txBody>
          <a:bodyPr/>
          <a:lstStyle/>
          <a:p>
            <a:fld id="{D7DC6012-BA5D-49C3-B06D-156E047FF378}" type="datetimeFigureOut">
              <a:rPr lang="cs-CZ" smtClean="0"/>
              <a:t>25.7.2016</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8765A332-920C-4F2E-9690-A6AA9AE0522B}" type="slidenum">
              <a:rPr lang="cs-CZ" smtClean="0"/>
              <a:t>‹#›</a:t>
            </a:fld>
            <a:endParaRPr lang="cs-CZ"/>
          </a:p>
        </p:txBody>
      </p:sp>
    </p:spTree>
  </p:cSld>
  <p:clrMapOvr>
    <a:masterClrMapping/>
  </p:clrMapOvr>
  <p:transition spd="med" advClick="0" advTm="800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cs-CZ" smtClean="0"/>
              <a:t>Kliknutím lze upravit styl.</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D7DC6012-BA5D-49C3-B06D-156E047FF378}" type="datetimeFigureOut">
              <a:rPr lang="cs-CZ" smtClean="0"/>
              <a:t>25.7.2016</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8765A332-920C-4F2E-9690-A6AA9AE0522B}" type="slidenum">
              <a:rPr lang="cs-CZ" smtClean="0"/>
              <a:t>‹#›</a:t>
            </a:fld>
            <a:endParaRPr lang="cs-CZ"/>
          </a:p>
        </p:txBody>
      </p:sp>
    </p:spTree>
  </p:cSld>
  <p:clrMapOvr>
    <a:masterClrMapping/>
  </p:clrMapOvr>
  <p:transition spd="med" advClick="0" advTm="800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Kliknutím lze upravit styl.</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smtClean="0"/>
              <a:t>Kliknutím lze upravit styl předlohy.</a:t>
            </a:r>
            <a:endParaRPr lang="cs-CZ"/>
          </a:p>
        </p:txBody>
      </p:sp>
      <p:sp>
        <p:nvSpPr>
          <p:cNvPr id="4" name="Zástupný symbol pro datum 3"/>
          <p:cNvSpPr>
            <a:spLocks noGrp="1"/>
          </p:cNvSpPr>
          <p:nvPr>
            <p:ph type="dt" sz="half" idx="10"/>
          </p:nvPr>
        </p:nvSpPr>
        <p:spPr/>
        <p:txBody>
          <a:bodyPr/>
          <a:lstStyle>
            <a:lvl1pPr>
              <a:defRPr/>
            </a:lvl1pPr>
          </a:lstStyle>
          <a:p>
            <a:endParaRPr lang="cs-CZ" altLang="cs-CZ"/>
          </a:p>
        </p:txBody>
      </p:sp>
      <p:sp>
        <p:nvSpPr>
          <p:cNvPr id="5" name="Zástupný symbol pro zápatí 4"/>
          <p:cNvSpPr>
            <a:spLocks noGrp="1"/>
          </p:cNvSpPr>
          <p:nvPr>
            <p:ph type="ftr" sz="quarter" idx="11"/>
          </p:nvPr>
        </p:nvSpPr>
        <p:spPr/>
        <p:txBody>
          <a:bodyPr/>
          <a:lstStyle>
            <a:lvl1pPr>
              <a:defRPr/>
            </a:lvl1pPr>
          </a:lstStyle>
          <a:p>
            <a:endParaRPr lang="cs-CZ" altLang="cs-CZ"/>
          </a:p>
        </p:txBody>
      </p:sp>
      <p:sp>
        <p:nvSpPr>
          <p:cNvPr id="6" name="Zástupný symbol pro číslo snímku 5"/>
          <p:cNvSpPr>
            <a:spLocks noGrp="1"/>
          </p:cNvSpPr>
          <p:nvPr>
            <p:ph type="sldNum" sz="quarter" idx="12"/>
          </p:nvPr>
        </p:nvSpPr>
        <p:spPr/>
        <p:txBody>
          <a:bodyPr/>
          <a:lstStyle>
            <a:lvl1pPr>
              <a:defRPr/>
            </a:lvl1pPr>
          </a:lstStyle>
          <a:p>
            <a:fld id="{3974A663-3C46-4579-816D-3A389FF81A02}" type="slidenum">
              <a:rPr lang="cs-CZ" altLang="cs-CZ"/>
              <a:pPr/>
              <a:t>‹#›</a:t>
            </a:fld>
            <a:endParaRPr lang="cs-CZ" altLang="cs-CZ"/>
          </a:p>
        </p:txBody>
      </p:sp>
    </p:spTree>
    <p:extLst>
      <p:ext uri="{BB962C8B-B14F-4D97-AF65-F5344CB8AC3E}">
        <p14:creationId xmlns:p14="http://schemas.microsoft.com/office/powerpoint/2010/main" val="3735467101"/>
      </p:ext>
    </p:extLst>
  </p:cSld>
  <p:clrMapOvr>
    <a:masterClrMapping/>
  </p:clrMapOvr>
  <p:transition spd="med" advClick="0" advTm="8000"/>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lvl1pPr>
              <a:defRPr/>
            </a:lvl1pPr>
          </a:lstStyle>
          <a:p>
            <a:endParaRPr lang="cs-CZ" altLang="cs-CZ"/>
          </a:p>
        </p:txBody>
      </p:sp>
      <p:sp>
        <p:nvSpPr>
          <p:cNvPr id="5" name="Zástupný symbol pro zápatí 4"/>
          <p:cNvSpPr>
            <a:spLocks noGrp="1"/>
          </p:cNvSpPr>
          <p:nvPr>
            <p:ph type="ftr" sz="quarter" idx="11"/>
          </p:nvPr>
        </p:nvSpPr>
        <p:spPr/>
        <p:txBody>
          <a:bodyPr/>
          <a:lstStyle>
            <a:lvl1pPr>
              <a:defRPr/>
            </a:lvl1pPr>
          </a:lstStyle>
          <a:p>
            <a:endParaRPr lang="cs-CZ" altLang="cs-CZ"/>
          </a:p>
        </p:txBody>
      </p:sp>
      <p:sp>
        <p:nvSpPr>
          <p:cNvPr id="6" name="Zástupný symbol pro číslo snímku 5"/>
          <p:cNvSpPr>
            <a:spLocks noGrp="1"/>
          </p:cNvSpPr>
          <p:nvPr>
            <p:ph type="sldNum" sz="quarter" idx="12"/>
          </p:nvPr>
        </p:nvSpPr>
        <p:spPr/>
        <p:txBody>
          <a:bodyPr/>
          <a:lstStyle>
            <a:lvl1pPr>
              <a:defRPr/>
            </a:lvl1pPr>
          </a:lstStyle>
          <a:p>
            <a:fld id="{B25BF7D1-8F2D-4B26-8B56-1E7D663FDFA4}" type="slidenum">
              <a:rPr lang="cs-CZ" altLang="cs-CZ"/>
              <a:pPr/>
              <a:t>‹#›</a:t>
            </a:fld>
            <a:endParaRPr lang="cs-CZ" altLang="cs-CZ"/>
          </a:p>
        </p:txBody>
      </p:sp>
    </p:spTree>
    <p:extLst>
      <p:ext uri="{BB962C8B-B14F-4D97-AF65-F5344CB8AC3E}">
        <p14:creationId xmlns:p14="http://schemas.microsoft.com/office/powerpoint/2010/main" val="3452985670"/>
      </p:ext>
    </p:extLst>
  </p:cSld>
  <p:clrMapOvr>
    <a:masterClrMapping/>
  </p:clrMapOvr>
  <p:transition spd="med" advClick="0" advTm="8000"/>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Kliknutím lze upravit styl.</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lvl1pPr>
              <a:defRPr/>
            </a:lvl1pPr>
          </a:lstStyle>
          <a:p>
            <a:endParaRPr lang="cs-CZ" altLang="cs-CZ"/>
          </a:p>
        </p:txBody>
      </p:sp>
      <p:sp>
        <p:nvSpPr>
          <p:cNvPr id="5" name="Zástupný symbol pro zápatí 4"/>
          <p:cNvSpPr>
            <a:spLocks noGrp="1"/>
          </p:cNvSpPr>
          <p:nvPr>
            <p:ph type="ftr" sz="quarter" idx="11"/>
          </p:nvPr>
        </p:nvSpPr>
        <p:spPr/>
        <p:txBody>
          <a:bodyPr/>
          <a:lstStyle>
            <a:lvl1pPr>
              <a:defRPr/>
            </a:lvl1pPr>
          </a:lstStyle>
          <a:p>
            <a:endParaRPr lang="cs-CZ" altLang="cs-CZ"/>
          </a:p>
        </p:txBody>
      </p:sp>
      <p:sp>
        <p:nvSpPr>
          <p:cNvPr id="6" name="Zástupný symbol pro číslo snímku 5"/>
          <p:cNvSpPr>
            <a:spLocks noGrp="1"/>
          </p:cNvSpPr>
          <p:nvPr>
            <p:ph type="sldNum" sz="quarter" idx="12"/>
          </p:nvPr>
        </p:nvSpPr>
        <p:spPr/>
        <p:txBody>
          <a:bodyPr/>
          <a:lstStyle>
            <a:lvl1pPr>
              <a:defRPr/>
            </a:lvl1pPr>
          </a:lstStyle>
          <a:p>
            <a:fld id="{B0ABB5DB-8AFD-4FBB-BF58-DFEB970F604C}" type="slidenum">
              <a:rPr lang="cs-CZ" altLang="cs-CZ"/>
              <a:pPr/>
              <a:t>‹#›</a:t>
            </a:fld>
            <a:endParaRPr lang="cs-CZ" altLang="cs-CZ"/>
          </a:p>
        </p:txBody>
      </p:sp>
    </p:spTree>
    <p:extLst>
      <p:ext uri="{BB962C8B-B14F-4D97-AF65-F5344CB8AC3E}">
        <p14:creationId xmlns:p14="http://schemas.microsoft.com/office/powerpoint/2010/main" val="253934730"/>
      </p:ext>
    </p:extLst>
  </p:cSld>
  <p:clrMapOvr>
    <a:masterClrMapping/>
  </p:clrMapOvr>
  <p:transition spd="med" advClick="0" advTm="8000"/>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lvl1pPr>
              <a:defRPr/>
            </a:lvl1pPr>
          </a:lstStyle>
          <a:p>
            <a:endParaRPr lang="cs-CZ" altLang="cs-CZ"/>
          </a:p>
        </p:txBody>
      </p:sp>
      <p:sp>
        <p:nvSpPr>
          <p:cNvPr id="6" name="Zástupný symbol pro zápatí 5"/>
          <p:cNvSpPr>
            <a:spLocks noGrp="1"/>
          </p:cNvSpPr>
          <p:nvPr>
            <p:ph type="ftr" sz="quarter" idx="11"/>
          </p:nvPr>
        </p:nvSpPr>
        <p:spPr/>
        <p:txBody>
          <a:bodyPr/>
          <a:lstStyle>
            <a:lvl1pPr>
              <a:defRPr/>
            </a:lvl1pPr>
          </a:lstStyle>
          <a:p>
            <a:endParaRPr lang="cs-CZ" altLang="cs-CZ"/>
          </a:p>
        </p:txBody>
      </p:sp>
      <p:sp>
        <p:nvSpPr>
          <p:cNvPr id="7" name="Zástupný symbol pro číslo snímku 6"/>
          <p:cNvSpPr>
            <a:spLocks noGrp="1"/>
          </p:cNvSpPr>
          <p:nvPr>
            <p:ph type="sldNum" sz="quarter" idx="12"/>
          </p:nvPr>
        </p:nvSpPr>
        <p:spPr/>
        <p:txBody>
          <a:bodyPr/>
          <a:lstStyle>
            <a:lvl1pPr>
              <a:defRPr/>
            </a:lvl1pPr>
          </a:lstStyle>
          <a:p>
            <a:fld id="{060202C1-3426-49A8-BC64-A90A2778D985}" type="slidenum">
              <a:rPr lang="cs-CZ" altLang="cs-CZ"/>
              <a:pPr/>
              <a:t>‹#›</a:t>
            </a:fld>
            <a:endParaRPr lang="cs-CZ" altLang="cs-CZ"/>
          </a:p>
        </p:txBody>
      </p:sp>
    </p:spTree>
    <p:extLst>
      <p:ext uri="{BB962C8B-B14F-4D97-AF65-F5344CB8AC3E}">
        <p14:creationId xmlns:p14="http://schemas.microsoft.com/office/powerpoint/2010/main" val="3389419089"/>
      </p:ext>
    </p:extLst>
  </p:cSld>
  <p:clrMapOvr>
    <a:masterClrMapping/>
  </p:clrMapOvr>
  <p:transition spd="med" advClick="0" advTm="8000"/>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Kliknutím lze upravit styl.</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lvl1pPr>
              <a:defRPr/>
            </a:lvl1pPr>
          </a:lstStyle>
          <a:p>
            <a:endParaRPr lang="cs-CZ" altLang="cs-CZ"/>
          </a:p>
        </p:txBody>
      </p:sp>
      <p:sp>
        <p:nvSpPr>
          <p:cNvPr id="8" name="Zástupný symbol pro zápatí 7"/>
          <p:cNvSpPr>
            <a:spLocks noGrp="1"/>
          </p:cNvSpPr>
          <p:nvPr>
            <p:ph type="ftr" sz="quarter" idx="11"/>
          </p:nvPr>
        </p:nvSpPr>
        <p:spPr/>
        <p:txBody>
          <a:bodyPr/>
          <a:lstStyle>
            <a:lvl1pPr>
              <a:defRPr/>
            </a:lvl1pPr>
          </a:lstStyle>
          <a:p>
            <a:endParaRPr lang="cs-CZ" altLang="cs-CZ"/>
          </a:p>
        </p:txBody>
      </p:sp>
      <p:sp>
        <p:nvSpPr>
          <p:cNvPr id="9" name="Zástupný symbol pro číslo snímku 8"/>
          <p:cNvSpPr>
            <a:spLocks noGrp="1"/>
          </p:cNvSpPr>
          <p:nvPr>
            <p:ph type="sldNum" sz="quarter" idx="12"/>
          </p:nvPr>
        </p:nvSpPr>
        <p:spPr/>
        <p:txBody>
          <a:bodyPr/>
          <a:lstStyle>
            <a:lvl1pPr>
              <a:defRPr/>
            </a:lvl1pPr>
          </a:lstStyle>
          <a:p>
            <a:fld id="{06375177-C3EC-46D7-A543-1C3BC81185B9}" type="slidenum">
              <a:rPr lang="cs-CZ" altLang="cs-CZ"/>
              <a:pPr/>
              <a:t>‹#›</a:t>
            </a:fld>
            <a:endParaRPr lang="cs-CZ" altLang="cs-CZ"/>
          </a:p>
        </p:txBody>
      </p:sp>
    </p:spTree>
    <p:extLst>
      <p:ext uri="{BB962C8B-B14F-4D97-AF65-F5344CB8AC3E}">
        <p14:creationId xmlns:p14="http://schemas.microsoft.com/office/powerpoint/2010/main" val="2855318002"/>
      </p:ext>
    </p:extLst>
  </p:cSld>
  <p:clrMapOvr>
    <a:masterClrMapping/>
  </p:clrMapOvr>
  <p:transition spd="med" advClick="0" advTm="8000"/>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lvl1pPr>
              <a:defRPr/>
            </a:lvl1pPr>
          </a:lstStyle>
          <a:p>
            <a:endParaRPr lang="cs-CZ" altLang="cs-CZ"/>
          </a:p>
        </p:txBody>
      </p:sp>
      <p:sp>
        <p:nvSpPr>
          <p:cNvPr id="4" name="Zástupný symbol pro zápatí 3"/>
          <p:cNvSpPr>
            <a:spLocks noGrp="1"/>
          </p:cNvSpPr>
          <p:nvPr>
            <p:ph type="ftr" sz="quarter" idx="11"/>
          </p:nvPr>
        </p:nvSpPr>
        <p:spPr/>
        <p:txBody>
          <a:bodyPr/>
          <a:lstStyle>
            <a:lvl1pPr>
              <a:defRPr/>
            </a:lvl1pPr>
          </a:lstStyle>
          <a:p>
            <a:endParaRPr lang="cs-CZ" altLang="cs-CZ"/>
          </a:p>
        </p:txBody>
      </p:sp>
      <p:sp>
        <p:nvSpPr>
          <p:cNvPr id="5" name="Zástupný symbol pro číslo snímku 4"/>
          <p:cNvSpPr>
            <a:spLocks noGrp="1"/>
          </p:cNvSpPr>
          <p:nvPr>
            <p:ph type="sldNum" sz="quarter" idx="12"/>
          </p:nvPr>
        </p:nvSpPr>
        <p:spPr/>
        <p:txBody>
          <a:bodyPr/>
          <a:lstStyle>
            <a:lvl1pPr>
              <a:defRPr/>
            </a:lvl1pPr>
          </a:lstStyle>
          <a:p>
            <a:fld id="{3757923A-D823-40FE-A7D2-6E89456A3797}" type="slidenum">
              <a:rPr lang="cs-CZ" altLang="cs-CZ"/>
              <a:pPr/>
              <a:t>‹#›</a:t>
            </a:fld>
            <a:endParaRPr lang="cs-CZ" altLang="cs-CZ"/>
          </a:p>
        </p:txBody>
      </p:sp>
    </p:spTree>
    <p:extLst>
      <p:ext uri="{BB962C8B-B14F-4D97-AF65-F5344CB8AC3E}">
        <p14:creationId xmlns:p14="http://schemas.microsoft.com/office/powerpoint/2010/main" val="3999300961"/>
      </p:ext>
    </p:extLst>
  </p:cSld>
  <p:clrMapOvr>
    <a:masterClrMapping/>
  </p:clrMapOvr>
  <p:transition spd="med" advClick="0" advTm="8000"/>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lvl1pPr>
              <a:defRPr/>
            </a:lvl1pPr>
          </a:lstStyle>
          <a:p>
            <a:endParaRPr lang="cs-CZ" altLang="cs-CZ"/>
          </a:p>
        </p:txBody>
      </p:sp>
      <p:sp>
        <p:nvSpPr>
          <p:cNvPr id="3" name="Zástupný symbol pro zápatí 2"/>
          <p:cNvSpPr>
            <a:spLocks noGrp="1"/>
          </p:cNvSpPr>
          <p:nvPr>
            <p:ph type="ftr" sz="quarter" idx="11"/>
          </p:nvPr>
        </p:nvSpPr>
        <p:spPr/>
        <p:txBody>
          <a:bodyPr/>
          <a:lstStyle>
            <a:lvl1pPr>
              <a:defRPr/>
            </a:lvl1pPr>
          </a:lstStyle>
          <a:p>
            <a:endParaRPr lang="cs-CZ" altLang="cs-CZ"/>
          </a:p>
        </p:txBody>
      </p:sp>
      <p:sp>
        <p:nvSpPr>
          <p:cNvPr id="4" name="Zástupný symbol pro číslo snímku 3"/>
          <p:cNvSpPr>
            <a:spLocks noGrp="1"/>
          </p:cNvSpPr>
          <p:nvPr>
            <p:ph type="sldNum" sz="quarter" idx="12"/>
          </p:nvPr>
        </p:nvSpPr>
        <p:spPr/>
        <p:txBody>
          <a:bodyPr/>
          <a:lstStyle>
            <a:lvl1pPr>
              <a:defRPr/>
            </a:lvl1pPr>
          </a:lstStyle>
          <a:p>
            <a:fld id="{C81F9703-A2D0-464D-9319-245FA8EC1494}" type="slidenum">
              <a:rPr lang="cs-CZ" altLang="cs-CZ"/>
              <a:pPr/>
              <a:t>‹#›</a:t>
            </a:fld>
            <a:endParaRPr lang="cs-CZ" altLang="cs-CZ"/>
          </a:p>
        </p:txBody>
      </p:sp>
    </p:spTree>
    <p:extLst>
      <p:ext uri="{BB962C8B-B14F-4D97-AF65-F5344CB8AC3E}">
        <p14:creationId xmlns:p14="http://schemas.microsoft.com/office/powerpoint/2010/main" val="2300998117"/>
      </p:ext>
    </p:extLst>
  </p:cSld>
  <p:clrMapOvr>
    <a:masterClrMapping/>
  </p:clrMapOvr>
  <p:transition spd="med" advClick="0" advTm="800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cs-CZ" smtClean="0"/>
              <a:t>Kliknutím lze upravit styl.</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Date Placeholder 3"/>
          <p:cNvSpPr>
            <a:spLocks noGrp="1"/>
          </p:cNvSpPr>
          <p:nvPr>
            <p:ph type="dt" sz="half" idx="10"/>
          </p:nvPr>
        </p:nvSpPr>
        <p:spPr/>
        <p:txBody>
          <a:bodyPr/>
          <a:lstStyle/>
          <a:p>
            <a:fld id="{2F11127D-3CBA-45C4-BEEC-FC7326E20D66}" type="datetimeFigureOut">
              <a:rPr lang="cs-CZ" smtClean="0"/>
              <a:t>25.7.2016</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F8EC9521-79C9-4CBF-A7DA-5D21DFC6F557}" type="slidenum">
              <a:rPr lang="cs-CZ" smtClean="0"/>
              <a:t>‹#›</a:t>
            </a:fld>
            <a:endParaRPr lang="cs-CZ"/>
          </a:p>
        </p:txBody>
      </p:sp>
    </p:spTree>
  </p:cSld>
  <p:clrMapOvr>
    <a:masterClrMapping/>
  </p:clrMapOvr>
  <p:transition spd="med" advClick="0" advTm="8000"/>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Kliknutím lze upravit styl.</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lvl1pPr>
              <a:defRPr/>
            </a:lvl1pPr>
          </a:lstStyle>
          <a:p>
            <a:endParaRPr lang="cs-CZ" altLang="cs-CZ"/>
          </a:p>
        </p:txBody>
      </p:sp>
      <p:sp>
        <p:nvSpPr>
          <p:cNvPr id="6" name="Zástupný symbol pro zápatí 5"/>
          <p:cNvSpPr>
            <a:spLocks noGrp="1"/>
          </p:cNvSpPr>
          <p:nvPr>
            <p:ph type="ftr" sz="quarter" idx="11"/>
          </p:nvPr>
        </p:nvSpPr>
        <p:spPr/>
        <p:txBody>
          <a:bodyPr/>
          <a:lstStyle>
            <a:lvl1pPr>
              <a:defRPr/>
            </a:lvl1pPr>
          </a:lstStyle>
          <a:p>
            <a:endParaRPr lang="cs-CZ" altLang="cs-CZ"/>
          </a:p>
        </p:txBody>
      </p:sp>
      <p:sp>
        <p:nvSpPr>
          <p:cNvPr id="7" name="Zástupný symbol pro číslo snímku 6"/>
          <p:cNvSpPr>
            <a:spLocks noGrp="1"/>
          </p:cNvSpPr>
          <p:nvPr>
            <p:ph type="sldNum" sz="quarter" idx="12"/>
          </p:nvPr>
        </p:nvSpPr>
        <p:spPr/>
        <p:txBody>
          <a:bodyPr/>
          <a:lstStyle>
            <a:lvl1pPr>
              <a:defRPr/>
            </a:lvl1pPr>
          </a:lstStyle>
          <a:p>
            <a:fld id="{9B6CDCB1-43C8-405D-A051-480ABA171DBC}" type="slidenum">
              <a:rPr lang="cs-CZ" altLang="cs-CZ"/>
              <a:pPr/>
              <a:t>‹#›</a:t>
            </a:fld>
            <a:endParaRPr lang="cs-CZ" altLang="cs-CZ"/>
          </a:p>
        </p:txBody>
      </p:sp>
    </p:spTree>
    <p:extLst>
      <p:ext uri="{BB962C8B-B14F-4D97-AF65-F5344CB8AC3E}">
        <p14:creationId xmlns:p14="http://schemas.microsoft.com/office/powerpoint/2010/main" val="605481801"/>
      </p:ext>
    </p:extLst>
  </p:cSld>
  <p:clrMapOvr>
    <a:masterClrMapping/>
  </p:clrMapOvr>
  <p:transition spd="med" advClick="0" advTm="8000"/>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Kliknutím lze upravit styl.</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smtClean="0"/>
              <a:t>Kliknutím na ikonu přidáte obrázek.</a:t>
            </a:r>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lvl1pPr>
              <a:defRPr/>
            </a:lvl1pPr>
          </a:lstStyle>
          <a:p>
            <a:endParaRPr lang="cs-CZ" altLang="cs-CZ"/>
          </a:p>
        </p:txBody>
      </p:sp>
      <p:sp>
        <p:nvSpPr>
          <p:cNvPr id="6" name="Zástupný symbol pro zápatí 5"/>
          <p:cNvSpPr>
            <a:spLocks noGrp="1"/>
          </p:cNvSpPr>
          <p:nvPr>
            <p:ph type="ftr" sz="quarter" idx="11"/>
          </p:nvPr>
        </p:nvSpPr>
        <p:spPr/>
        <p:txBody>
          <a:bodyPr/>
          <a:lstStyle>
            <a:lvl1pPr>
              <a:defRPr/>
            </a:lvl1pPr>
          </a:lstStyle>
          <a:p>
            <a:endParaRPr lang="cs-CZ" altLang="cs-CZ"/>
          </a:p>
        </p:txBody>
      </p:sp>
      <p:sp>
        <p:nvSpPr>
          <p:cNvPr id="7" name="Zástupný symbol pro číslo snímku 6"/>
          <p:cNvSpPr>
            <a:spLocks noGrp="1"/>
          </p:cNvSpPr>
          <p:nvPr>
            <p:ph type="sldNum" sz="quarter" idx="12"/>
          </p:nvPr>
        </p:nvSpPr>
        <p:spPr/>
        <p:txBody>
          <a:bodyPr/>
          <a:lstStyle>
            <a:lvl1pPr>
              <a:defRPr/>
            </a:lvl1pPr>
          </a:lstStyle>
          <a:p>
            <a:fld id="{ABD1A20D-899B-44E1-8FC1-676C7BBA633E}" type="slidenum">
              <a:rPr lang="cs-CZ" altLang="cs-CZ"/>
              <a:pPr/>
              <a:t>‹#›</a:t>
            </a:fld>
            <a:endParaRPr lang="cs-CZ" altLang="cs-CZ"/>
          </a:p>
        </p:txBody>
      </p:sp>
    </p:spTree>
    <p:extLst>
      <p:ext uri="{BB962C8B-B14F-4D97-AF65-F5344CB8AC3E}">
        <p14:creationId xmlns:p14="http://schemas.microsoft.com/office/powerpoint/2010/main" val="314288621"/>
      </p:ext>
    </p:extLst>
  </p:cSld>
  <p:clrMapOvr>
    <a:masterClrMapping/>
  </p:clrMapOvr>
  <p:transition spd="med" advClick="0" advTm="8000"/>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lvl1pPr>
              <a:defRPr/>
            </a:lvl1pPr>
          </a:lstStyle>
          <a:p>
            <a:endParaRPr lang="cs-CZ" altLang="cs-CZ"/>
          </a:p>
        </p:txBody>
      </p:sp>
      <p:sp>
        <p:nvSpPr>
          <p:cNvPr id="5" name="Zástupný symbol pro zápatí 4"/>
          <p:cNvSpPr>
            <a:spLocks noGrp="1"/>
          </p:cNvSpPr>
          <p:nvPr>
            <p:ph type="ftr" sz="quarter" idx="11"/>
          </p:nvPr>
        </p:nvSpPr>
        <p:spPr/>
        <p:txBody>
          <a:bodyPr/>
          <a:lstStyle>
            <a:lvl1pPr>
              <a:defRPr/>
            </a:lvl1pPr>
          </a:lstStyle>
          <a:p>
            <a:endParaRPr lang="cs-CZ" altLang="cs-CZ"/>
          </a:p>
        </p:txBody>
      </p:sp>
      <p:sp>
        <p:nvSpPr>
          <p:cNvPr id="6" name="Zástupný symbol pro číslo snímku 5"/>
          <p:cNvSpPr>
            <a:spLocks noGrp="1"/>
          </p:cNvSpPr>
          <p:nvPr>
            <p:ph type="sldNum" sz="quarter" idx="12"/>
          </p:nvPr>
        </p:nvSpPr>
        <p:spPr/>
        <p:txBody>
          <a:bodyPr/>
          <a:lstStyle>
            <a:lvl1pPr>
              <a:defRPr/>
            </a:lvl1pPr>
          </a:lstStyle>
          <a:p>
            <a:fld id="{1FC5F3EA-FA16-489F-AE71-C8B23A120BE5}" type="slidenum">
              <a:rPr lang="cs-CZ" altLang="cs-CZ"/>
              <a:pPr/>
              <a:t>‹#›</a:t>
            </a:fld>
            <a:endParaRPr lang="cs-CZ" altLang="cs-CZ"/>
          </a:p>
        </p:txBody>
      </p:sp>
    </p:spTree>
    <p:extLst>
      <p:ext uri="{BB962C8B-B14F-4D97-AF65-F5344CB8AC3E}">
        <p14:creationId xmlns:p14="http://schemas.microsoft.com/office/powerpoint/2010/main" val="2355870219"/>
      </p:ext>
    </p:extLst>
  </p:cSld>
  <p:clrMapOvr>
    <a:masterClrMapping/>
  </p:clrMapOvr>
  <p:transition spd="med" advClick="0" advTm="8000"/>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lvl1pPr>
              <a:defRPr/>
            </a:lvl1pPr>
          </a:lstStyle>
          <a:p>
            <a:endParaRPr lang="cs-CZ" altLang="cs-CZ"/>
          </a:p>
        </p:txBody>
      </p:sp>
      <p:sp>
        <p:nvSpPr>
          <p:cNvPr id="5" name="Zástupný symbol pro zápatí 4"/>
          <p:cNvSpPr>
            <a:spLocks noGrp="1"/>
          </p:cNvSpPr>
          <p:nvPr>
            <p:ph type="ftr" sz="quarter" idx="11"/>
          </p:nvPr>
        </p:nvSpPr>
        <p:spPr/>
        <p:txBody>
          <a:bodyPr/>
          <a:lstStyle>
            <a:lvl1pPr>
              <a:defRPr/>
            </a:lvl1pPr>
          </a:lstStyle>
          <a:p>
            <a:endParaRPr lang="cs-CZ" altLang="cs-CZ"/>
          </a:p>
        </p:txBody>
      </p:sp>
      <p:sp>
        <p:nvSpPr>
          <p:cNvPr id="6" name="Zástupný symbol pro číslo snímku 5"/>
          <p:cNvSpPr>
            <a:spLocks noGrp="1"/>
          </p:cNvSpPr>
          <p:nvPr>
            <p:ph type="sldNum" sz="quarter" idx="12"/>
          </p:nvPr>
        </p:nvSpPr>
        <p:spPr/>
        <p:txBody>
          <a:bodyPr/>
          <a:lstStyle>
            <a:lvl1pPr>
              <a:defRPr/>
            </a:lvl1pPr>
          </a:lstStyle>
          <a:p>
            <a:fld id="{FABAB36F-65C8-4E4E-A7A8-090998B0E825}" type="slidenum">
              <a:rPr lang="cs-CZ" altLang="cs-CZ"/>
              <a:pPr/>
              <a:t>‹#›</a:t>
            </a:fld>
            <a:endParaRPr lang="cs-CZ" altLang="cs-CZ"/>
          </a:p>
        </p:txBody>
      </p:sp>
    </p:spTree>
    <p:extLst>
      <p:ext uri="{BB962C8B-B14F-4D97-AF65-F5344CB8AC3E}">
        <p14:creationId xmlns:p14="http://schemas.microsoft.com/office/powerpoint/2010/main" val="2541849059"/>
      </p:ext>
    </p:extLst>
  </p:cSld>
  <p:clrMapOvr>
    <a:masterClrMapping/>
  </p:clrMapOvr>
  <p:transition spd="med" advClick="0" advTm="8000"/>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Kliknutím lze upravit styl.</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smtClean="0"/>
              <a:t>Kliknutím lze upravit styl předlohy.</a:t>
            </a:r>
            <a:endParaRPr lang="cs-CZ"/>
          </a:p>
        </p:txBody>
      </p:sp>
      <p:sp>
        <p:nvSpPr>
          <p:cNvPr id="4" name="Rectangle 3"/>
          <p:cNvSpPr>
            <a:spLocks noGrp="1" noChangeArrowheads="1"/>
          </p:cNvSpPr>
          <p:nvPr>
            <p:ph type="dt" idx="10"/>
          </p:nvPr>
        </p:nvSpPr>
        <p:spPr>
          <a:ln/>
        </p:spPr>
        <p:txBody>
          <a:bodyPr/>
          <a:lstStyle>
            <a:lvl1pPr>
              <a:defRPr/>
            </a:lvl1pPr>
          </a:lstStyle>
          <a:p>
            <a:pPr>
              <a:defRPr/>
            </a:pPr>
            <a:endParaRPr lang="cs-CZ" altLang="cs-CZ"/>
          </a:p>
        </p:txBody>
      </p:sp>
      <p:sp>
        <p:nvSpPr>
          <p:cNvPr id="5" name="Rectangle 4"/>
          <p:cNvSpPr>
            <a:spLocks noGrp="1" noChangeArrowheads="1"/>
          </p:cNvSpPr>
          <p:nvPr>
            <p:ph type="ftr" idx="11"/>
          </p:nvPr>
        </p:nvSpPr>
        <p:spPr>
          <a:ln/>
        </p:spPr>
        <p:txBody>
          <a:bodyPr/>
          <a:lstStyle>
            <a:lvl1pPr>
              <a:defRPr/>
            </a:lvl1pPr>
          </a:lstStyle>
          <a:p>
            <a:pPr>
              <a:defRPr/>
            </a:pPr>
            <a:endParaRPr lang="cs-CZ" altLang="cs-CZ"/>
          </a:p>
        </p:txBody>
      </p:sp>
      <p:sp>
        <p:nvSpPr>
          <p:cNvPr id="6" name="Rectangle 5"/>
          <p:cNvSpPr>
            <a:spLocks noGrp="1" noChangeArrowheads="1"/>
          </p:cNvSpPr>
          <p:nvPr>
            <p:ph type="sldNum" idx="12"/>
          </p:nvPr>
        </p:nvSpPr>
        <p:spPr>
          <a:ln/>
        </p:spPr>
        <p:txBody>
          <a:bodyPr/>
          <a:lstStyle>
            <a:lvl1pPr>
              <a:defRPr/>
            </a:lvl1pPr>
          </a:lstStyle>
          <a:p>
            <a:pPr>
              <a:defRPr/>
            </a:pPr>
            <a:fld id="{784F0BBC-3E41-4BC0-8B63-E94F60048115}" type="slidenum">
              <a:rPr lang="cs-CZ" altLang="cs-CZ"/>
              <a:pPr>
                <a:defRPr/>
              </a:pPr>
              <a:t>‹#›</a:t>
            </a:fld>
            <a:endParaRPr lang="cs-CZ" altLang="cs-CZ"/>
          </a:p>
        </p:txBody>
      </p:sp>
    </p:spTree>
    <p:extLst>
      <p:ext uri="{BB962C8B-B14F-4D97-AF65-F5344CB8AC3E}">
        <p14:creationId xmlns:p14="http://schemas.microsoft.com/office/powerpoint/2010/main" val="601088563"/>
      </p:ext>
    </p:extLst>
  </p:cSld>
  <p:clrMapOvr>
    <a:masterClrMapping/>
  </p:clrMapOvr>
  <p:transition spd="med" advClick="0" advTm="8000"/>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3"/>
          <p:cNvSpPr>
            <a:spLocks noGrp="1" noChangeArrowheads="1"/>
          </p:cNvSpPr>
          <p:nvPr>
            <p:ph type="dt" idx="10"/>
          </p:nvPr>
        </p:nvSpPr>
        <p:spPr>
          <a:ln/>
        </p:spPr>
        <p:txBody>
          <a:bodyPr/>
          <a:lstStyle>
            <a:lvl1pPr>
              <a:defRPr/>
            </a:lvl1pPr>
          </a:lstStyle>
          <a:p>
            <a:pPr>
              <a:defRPr/>
            </a:pPr>
            <a:endParaRPr lang="cs-CZ" altLang="cs-CZ"/>
          </a:p>
        </p:txBody>
      </p:sp>
      <p:sp>
        <p:nvSpPr>
          <p:cNvPr id="5" name="Rectangle 4"/>
          <p:cNvSpPr>
            <a:spLocks noGrp="1" noChangeArrowheads="1"/>
          </p:cNvSpPr>
          <p:nvPr>
            <p:ph type="ftr" idx="11"/>
          </p:nvPr>
        </p:nvSpPr>
        <p:spPr>
          <a:ln/>
        </p:spPr>
        <p:txBody>
          <a:bodyPr/>
          <a:lstStyle>
            <a:lvl1pPr>
              <a:defRPr/>
            </a:lvl1pPr>
          </a:lstStyle>
          <a:p>
            <a:pPr>
              <a:defRPr/>
            </a:pPr>
            <a:endParaRPr lang="cs-CZ" altLang="cs-CZ"/>
          </a:p>
        </p:txBody>
      </p:sp>
      <p:sp>
        <p:nvSpPr>
          <p:cNvPr id="6" name="Rectangle 5"/>
          <p:cNvSpPr>
            <a:spLocks noGrp="1" noChangeArrowheads="1"/>
          </p:cNvSpPr>
          <p:nvPr>
            <p:ph type="sldNum" idx="12"/>
          </p:nvPr>
        </p:nvSpPr>
        <p:spPr>
          <a:ln/>
        </p:spPr>
        <p:txBody>
          <a:bodyPr/>
          <a:lstStyle>
            <a:lvl1pPr>
              <a:defRPr/>
            </a:lvl1pPr>
          </a:lstStyle>
          <a:p>
            <a:pPr>
              <a:defRPr/>
            </a:pPr>
            <a:fld id="{BE6C575A-3A4E-4087-A72B-066D2E4B1051}" type="slidenum">
              <a:rPr lang="cs-CZ" altLang="cs-CZ"/>
              <a:pPr>
                <a:defRPr/>
              </a:pPr>
              <a:t>‹#›</a:t>
            </a:fld>
            <a:endParaRPr lang="cs-CZ" altLang="cs-CZ"/>
          </a:p>
        </p:txBody>
      </p:sp>
    </p:spTree>
    <p:extLst>
      <p:ext uri="{BB962C8B-B14F-4D97-AF65-F5344CB8AC3E}">
        <p14:creationId xmlns:p14="http://schemas.microsoft.com/office/powerpoint/2010/main" val="3566456312"/>
      </p:ext>
    </p:extLst>
  </p:cSld>
  <p:clrMapOvr>
    <a:masterClrMapping/>
  </p:clrMapOvr>
  <p:transition spd="med" advClick="0" advTm="8000"/>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Kliknutím lze upravit styl.</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smtClean="0"/>
              <a:t>Kliknutím lze upravit styly předlohy textu.</a:t>
            </a:r>
          </a:p>
        </p:txBody>
      </p:sp>
      <p:sp>
        <p:nvSpPr>
          <p:cNvPr id="4" name="Rectangle 3"/>
          <p:cNvSpPr>
            <a:spLocks noGrp="1" noChangeArrowheads="1"/>
          </p:cNvSpPr>
          <p:nvPr>
            <p:ph type="dt" idx="10"/>
          </p:nvPr>
        </p:nvSpPr>
        <p:spPr>
          <a:ln/>
        </p:spPr>
        <p:txBody>
          <a:bodyPr/>
          <a:lstStyle>
            <a:lvl1pPr>
              <a:defRPr/>
            </a:lvl1pPr>
          </a:lstStyle>
          <a:p>
            <a:pPr>
              <a:defRPr/>
            </a:pPr>
            <a:endParaRPr lang="cs-CZ" altLang="cs-CZ"/>
          </a:p>
        </p:txBody>
      </p:sp>
      <p:sp>
        <p:nvSpPr>
          <p:cNvPr id="5" name="Rectangle 4"/>
          <p:cNvSpPr>
            <a:spLocks noGrp="1" noChangeArrowheads="1"/>
          </p:cNvSpPr>
          <p:nvPr>
            <p:ph type="ftr" idx="11"/>
          </p:nvPr>
        </p:nvSpPr>
        <p:spPr>
          <a:ln/>
        </p:spPr>
        <p:txBody>
          <a:bodyPr/>
          <a:lstStyle>
            <a:lvl1pPr>
              <a:defRPr/>
            </a:lvl1pPr>
          </a:lstStyle>
          <a:p>
            <a:pPr>
              <a:defRPr/>
            </a:pPr>
            <a:endParaRPr lang="cs-CZ" altLang="cs-CZ"/>
          </a:p>
        </p:txBody>
      </p:sp>
      <p:sp>
        <p:nvSpPr>
          <p:cNvPr id="6" name="Rectangle 5"/>
          <p:cNvSpPr>
            <a:spLocks noGrp="1" noChangeArrowheads="1"/>
          </p:cNvSpPr>
          <p:nvPr>
            <p:ph type="sldNum" idx="12"/>
          </p:nvPr>
        </p:nvSpPr>
        <p:spPr>
          <a:ln/>
        </p:spPr>
        <p:txBody>
          <a:bodyPr/>
          <a:lstStyle>
            <a:lvl1pPr>
              <a:defRPr/>
            </a:lvl1pPr>
          </a:lstStyle>
          <a:p>
            <a:pPr>
              <a:defRPr/>
            </a:pPr>
            <a:fld id="{B1109DE4-71A3-4CD7-BBC3-D1DE9DB3933F}" type="slidenum">
              <a:rPr lang="cs-CZ" altLang="cs-CZ"/>
              <a:pPr>
                <a:defRPr/>
              </a:pPr>
              <a:t>‹#›</a:t>
            </a:fld>
            <a:endParaRPr lang="cs-CZ" altLang="cs-CZ"/>
          </a:p>
        </p:txBody>
      </p:sp>
    </p:spTree>
    <p:extLst>
      <p:ext uri="{BB962C8B-B14F-4D97-AF65-F5344CB8AC3E}">
        <p14:creationId xmlns:p14="http://schemas.microsoft.com/office/powerpoint/2010/main" val="3399769647"/>
      </p:ext>
    </p:extLst>
  </p:cSld>
  <p:clrMapOvr>
    <a:masterClrMapping/>
  </p:clrMapOvr>
  <p:transition spd="med" advClick="0" advTm="8000"/>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685800" y="1981200"/>
            <a:ext cx="3808413"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6613" y="1981200"/>
            <a:ext cx="381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Rectangle 3"/>
          <p:cNvSpPr>
            <a:spLocks noGrp="1" noChangeArrowheads="1"/>
          </p:cNvSpPr>
          <p:nvPr>
            <p:ph type="dt" idx="10"/>
          </p:nvPr>
        </p:nvSpPr>
        <p:spPr>
          <a:ln/>
        </p:spPr>
        <p:txBody>
          <a:bodyPr/>
          <a:lstStyle>
            <a:lvl1pPr>
              <a:defRPr/>
            </a:lvl1pPr>
          </a:lstStyle>
          <a:p>
            <a:pPr>
              <a:defRPr/>
            </a:pPr>
            <a:endParaRPr lang="cs-CZ" altLang="cs-CZ"/>
          </a:p>
        </p:txBody>
      </p:sp>
      <p:sp>
        <p:nvSpPr>
          <p:cNvPr id="6" name="Rectangle 4"/>
          <p:cNvSpPr>
            <a:spLocks noGrp="1" noChangeArrowheads="1"/>
          </p:cNvSpPr>
          <p:nvPr>
            <p:ph type="ftr" idx="11"/>
          </p:nvPr>
        </p:nvSpPr>
        <p:spPr>
          <a:ln/>
        </p:spPr>
        <p:txBody>
          <a:bodyPr/>
          <a:lstStyle>
            <a:lvl1pPr>
              <a:defRPr/>
            </a:lvl1pPr>
          </a:lstStyle>
          <a:p>
            <a:pPr>
              <a:defRPr/>
            </a:pPr>
            <a:endParaRPr lang="cs-CZ" altLang="cs-CZ"/>
          </a:p>
        </p:txBody>
      </p:sp>
      <p:sp>
        <p:nvSpPr>
          <p:cNvPr id="7" name="Rectangle 5"/>
          <p:cNvSpPr>
            <a:spLocks noGrp="1" noChangeArrowheads="1"/>
          </p:cNvSpPr>
          <p:nvPr>
            <p:ph type="sldNum" idx="12"/>
          </p:nvPr>
        </p:nvSpPr>
        <p:spPr>
          <a:ln/>
        </p:spPr>
        <p:txBody>
          <a:bodyPr/>
          <a:lstStyle>
            <a:lvl1pPr>
              <a:defRPr/>
            </a:lvl1pPr>
          </a:lstStyle>
          <a:p>
            <a:pPr>
              <a:defRPr/>
            </a:pPr>
            <a:fld id="{6956FE38-9CDE-4779-B96B-E66BC0AB1A45}" type="slidenum">
              <a:rPr lang="cs-CZ" altLang="cs-CZ"/>
              <a:pPr>
                <a:defRPr/>
              </a:pPr>
              <a:t>‹#›</a:t>
            </a:fld>
            <a:endParaRPr lang="cs-CZ" altLang="cs-CZ"/>
          </a:p>
        </p:txBody>
      </p:sp>
    </p:spTree>
    <p:extLst>
      <p:ext uri="{BB962C8B-B14F-4D97-AF65-F5344CB8AC3E}">
        <p14:creationId xmlns:p14="http://schemas.microsoft.com/office/powerpoint/2010/main" val="1504106214"/>
      </p:ext>
    </p:extLst>
  </p:cSld>
  <p:clrMapOvr>
    <a:masterClrMapping/>
  </p:clrMapOvr>
  <p:transition spd="med" advClick="0" advTm="8000"/>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lstStyle>
            <a:lvl1pPr>
              <a:defRPr/>
            </a:lvl1pPr>
          </a:lstStyle>
          <a:p>
            <a:r>
              <a:rPr lang="cs-CZ" smtClean="0"/>
              <a:t>Kliknutím lze upravit styl.</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Rectangle 3"/>
          <p:cNvSpPr>
            <a:spLocks noGrp="1" noChangeArrowheads="1"/>
          </p:cNvSpPr>
          <p:nvPr>
            <p:ph type="dt" idx="10"/>
          </p:nvPr>
        </p:nvSpPr>
        <p:spPr>
          <a:ln/>
        </p:spPr>
        <p:txBody>
          <a:bodyPr/>
          <a:lstStyle>
            <a:lvl1pPr>
              <a:defRPr/>
            </a:lvl1pPr>
          </a:lstStyle>
          <a:p>
            <a:pPr>
              <a:defRPr/>
            </a:pPr>
            <a:endParaRPr lang="cs-CZ" altLang="cs-CZ"/>
          </a:p>
        </p:txBody>
      </p:sp>
      <p:sp>
        <p:nvSpPr>
          <p:cNvPr id="8" name="Rectangle 4"/>
          <p:cNvSpPr>
            <a:spLocks noGrp="1" noChangeArrowheads="1"/>
          </p:cNvSpPr>
          <p:nvPr>
            <p:ph type="ftr" idx="11"/>
          </p:nvPr>
        </p:nvSpPr>
        <p:spPr>
          <a:ln/>
        </p:spPr>
        <p:txBody>
          <a:bodyPr/>
          <a:lstStyle>
            <a:lvl1pPr>
              <a:defRPr/>
            </a:lvl1pPr>
          </a:lstStyle>
          <a:p>
            <a:pPr>
              <a:defRPr/>
            </a:pPr>
            <a:endParaRPr lang="cs-CZ" altLang="cs-CZ"/>
          </a:p>
        </p:txBody>
      </p:sp>
      <p:sp>
        <p:nvSpPr>
          <p:cNvPr id="9" name="Rectangle 5"/>
          <p:cNvSpPr>
            <a:spLocks noGrp="1" noChangeArrowheads="1"/>
          </p:cNvSpPr>
          <p:nvPr>
            <p:ph type="sldNum" idx="12"/>
          </p:nvPr>
        </p:nvSpPr>
        <p:spPr>
          <a:ln/>
        </p:spPr>
        <p:txBody>
          <a:bodyPr/>
          <a:lstStyle>
            <a:lvl1pPr>
              <a:defRPr/>
            </a:lvl1pPr>
          </a:lstStyle>
          <a:p>
            <a:pPr>
              <a:defRPr/>
            </a:pPr>
            <a:fld id="{4E05E7B8-21A4-48C6-A799-AE34FB53B72B}" type="slidenum">
              <a:rPr lang="cs-CZ" altLang="cs-CZ"/>
              <a:pPr>
                <a:defRPr/>
              </a:pPr>
              <a:t>‹#›</a:t>
            </a:fld>
            <a:endParaRPr lang="cs-CZ" altLang="cs-CZ"/>
          </a:p>
        </p:txBody>
      </p:sp>
    </p:spTree>
    <p:extLst>
      <p:ext uri="{BB962C8B-B14F-4D97-AF65-F5344CB8AC3E}">
        <p14:creationId xmlns:p14="http://schemas.microsoft.com/office/powerpoint/2010/main" val="3203545388"/>
      </p:ext>
    </p:extLst>
  </p:cSld>
  <p:clrMapOvr>
    <a:masterClrMapping/>
  </p:clrMapOvr>
  <p:transition spd="med" advClick="0" advTm="8000"/>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Rectangle 3"/>
          <p:cNvSpPr>
            <a:spLocks noGrp="1" noChangeArrowheads="1"/>
          </p:cNvSpPr>
          <p:nvPr>
            <p:ph type="dt" idx="10"/>
          </p:nvPr>
        </p:nvSpPr>
        <p:spPr>
          <a:ln/>
        </p:spPr>
        <p:txBody>
          <a:bodyPr/>
          <a:lstStyle>
            <a:lvl1pPr>
              <a:defRPr/>
            </a:lvl1pPr>
          </a:lstStyle>
          <a:p>
            <a:pPr>
              <a:defRPr/>
            </a:pPr>
            <a:endParaRPr lang="cs-CZ" altLang="cs-CZ"/>
          </a:p>
        </p:txBody>
      </p:sp>
      <p:sp>
        <p:nvSpPr>
          <p:cNvPr id="4" name="Rectangle 4"/>
          <p:cNvSpPr>
            <a:spLocks noGrp="1" noChangeArrowheads="1"/>
          </p:cNvSpPr>
          <p:nvPr>
            <p:ph type="ftr" idx="11"/>
          </p:nvPr>
        </p:nvSpPr>
        <p:spPr>
          <a:ln/>
        </p:spPr>
        <p:txBody>
          <a:bodyPr/>
          <a:lstStyle>
            <a:lvl1pPr>
              <a:defRPr/>
            </a:lvl1pPr>
          </a:lstStyle>
          <a:p>
            <a:pPr>
              <a:defRPr/>
            </a:pPr>
            <a:endParaRPr lang="cs-CZ" altLang="cs-CZ"/>
          </a:p>
        </p:txBody>
      </p:sp>
      <p:sp>
        <p:nvSpPr>
          <p:cNvPr id="5" name="Rectangle 5"/>
          <p:cNvSpPr>
            <a:spLocks noGrp="1" noChangeArrowheads="1"/>
          </p:cNvSpPr>
          <p:nvPr>
            <p:ph type="sldNum" idx="12"/>
          </p:nvPr>
        </p:nvSpPr>
        <p:spPr>
          <a:ln/>
        </p:spPr>
        <p:txBody>
          <a:bodyPr/>
          <a:lstStyle>
            <a:lvl1pPr>
              <a:defRPr/>
            </a:lvl1pPr>
          </a:lstStyle>
          <a:p>
            <a:pPr>
              <a:defRPr/>
            </a:pPr>
            <a:fld id="{18D2E515-3360-4847-95BF-A1A5BB71B42E}" type="slidenum">
              <a:rPr lang="cs-CZ" altLang="cs-CZ"/>
              <a:pPr>
                <a:defRPr/>
              </a:pPr>
              <a:t>‹#›</a:t>
            </a:fld>
            <a:endParaRPr lang="cs-CZ" altLang="cs-CZ"/>
          </a:p>
        </p:txBody>
      </p:sp>
    </p:spTree>
    <p:extLst>
      <p:ext uri="{BB962C8B-B14F-4D97-AF65-F5344CB8AC3E}">
        <p14:creationId xmlns:p14="http://schemas.microsoft.com/office/powerpoint/2010/main" val="2386979232"/>
      </p:ext>
    </p:extLst>
  </p:cSld>
  <p:clrMapOvr>
    <a:masterClrMapping/>
  </p:clrMapOvr>
  <p:transition spd="med" advClick="0" advTm="800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2F11127D-3CBA-45C4-BEEC-FC7326E20D66}" type="datetimeFigureOut">
              <a:rPr lang="cs-CZ" smtClean="0"/>
              <a:t>25.7.2016</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F8EC9521-79C9-4CBF-A7DA-5D21DFC6F557}" type="slidenum">
              <a:rPr lang="cs-CZ" smtClean="0"/>
              <a:t>‹#›</a:t>
            </a:fld>
            <a:endParaRPr lang="cs-CZ"/>
          </a:p>
        </p:txBody>
      </p:sp>
      <p:sp>
        <p:nvSpPr>
          <p:cNvPr id="8" name="Title 7"/>
          <p:cNvSpPr>
            <a:spLocks noGrp="1"/>
          </p:cNvSpPr>
          <p:nvPr>
            <p:ph type="title"/>
          </p:nvPr>
        </p:nvSpPr>
        <p:spPr/>
        <p:txBody>
          <a:bodyPr/>
          <a:lstStyle/>
          <a:p>
            <a:r>
              <a:rPr lang="cs-CZ" smtClean="0"/>
              <a:t>Kliknutím lze upravit styl.</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Tree>
  </p:cSld>
  <p:clrMapOvr>
    <a:masterClrMapping/>
  </p:clrMapOvr>
  <p:transition spd="med" advClick="0" advTm="8000"/>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cs-CZ" altLang="cs-CZ"/>
          </a:p>
        </p:txBody>
      </p:sp>
      <p:sp>
        <p:nvSpPr>
          <p:cNvPr id="3" name="Rectangle 4"/>
          <p:cNvSpPr>
            <a:spLocks noGrp="1" noChangeArrowheads="1"/>
          </p:cNvSpPr>
          <p:nvPr>
            <p:ph type="ftr" idx="11"/>
          </p:nvPr>
        </p:nvSpPr>
        <p:spPr>
          <a:ln/>
        </p:spPr>
        <p:txBody>
          <a:bodyPr/>
          <a:lstStyle>
            <a:lvl1pPr>
              <a:defRPr/>
            </a:lvl1pPr>
          </a:lstStyle>
          <a:p>
            <a:pPr>
              <a:defRPr/>
            </a:pPr>
            <a:endParaRPr lang="cs-CZ" altLang="cs-CZ"/>
          </a:p>
        </p:txBody>
      </p:sp>
      <p:sp>
        <p:nvSpPr>
          <p:cNvPr id="4" name="Rectangle 5"/>
          <p:cNvSpPr>
            <a:spLocks noGrp="1" noChangeArrowheads="1"/>
          </p:cNvSpPr>
          <p:nvPr>
            <p:ph type="sldNum" idx="12"/>
          </p:nvPr>
        </p:nvSpPr>
        <p:spPr>
          <a:ln/>
        </p:spPr>
        <p:txBody>
          <a:bodyPr/>
          <a:lstStyle>
            <a:lvl1pPr>
              <a:defRPr/>
            </a:lvl1pPr>
          </a:lstStyle>
          <a:p>
            <a:pPr>
              <a:defRPr/>
            </a:pPr>
            <a:fld id="{9F3BDFA6-1CA5-48B1-A753-F1B16E3C2EBA}" type="slidenum">
              <a:rPr lang="cs-CZ" altLang="cs-CZ"/>
              <a:pPr>
                <a:defRPr/>
              </a:pPr>
              <a:t>‹#›</a:t>
            </a:fld>
            <a:endParaRPr lang="cs-CZ" altLang="cs-CZ"/>
          </a:p>
        </p:txBody>
      </p:sp>
    </p:spTree>
    <p:extLst>
      <p:ext uri="{BB962C8B-B14F-4D97-AF65-F5344CB8AC3E}">
        <p14:creationId xmlns:p14="http://schemas.microsoft.com/office/powerpoint/2010/main" val="1835010758"/>
      </p:ext>
    </p:extLst>
  </p:cSld>
  <p:clrMapOvr>
    <a:masterClrMapping/>
  </p:clrMapOvr>
  <p:transition spd="med" advClick="0" advTm="8000"/>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Kliknutím lze upravit styl.</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Rectangle 3"/>
          <p:cNvSpPr>
            <a:spLocks noGrp="1" noChangeArrowheads="1"/>
          </p:cNvSpPr>
          <p:nvPr>
            <p:ph type="dt" idx="10"/>
          </p:nvPr>
        </p:nvSpPr>
        <p:spPr>
          <a:ln/>
        </p:spPr>
        <p:txBody>
          <a:bodyPr/>
          <a:lstStyle>
            <a:lvl1pPr>
              <a:defRPr/>
            </a:lvl1pPr>
          </a:lstStyle>
          <a:p>
            <a:pPr>
              <a:defRPr/>
            </a:pPr>
            <a:endParaRPr lang="cs-CZ" altLang="cs-CZ"/>
          </a:p>
        </p:txBody>
      </p:sp>
      <p:sp>
        <p:nvSpPr>
          <p:cNvPr id="6" name="Rectangle 4"/>
          <p:cNvSpPr>
            <a:spLocks noGrp="1" noChangeArrowheads="1"/>
          </p:cNvSpPr>
          <p:nvPr>
            <p:ph type="ftr" idx="11"/>
          </p:nvPr>
        </p:nvSpPr>
        <p:spPr>
          <a:ln/>
        </p:spPr>
        <p:txBody>
          <a:bodyPr/>
          <a:lstStyle>
            <a:lvl1pPr>
              <a:defRPr/>
            </a:lvl1pPr>
          </a:lstStyle>
          <a:p>
            <a:pPr>
              <a:defRPr/>
            </a:pPr>
            <a:endParaRPr lang="cs-CZ" altLang="cs-CZ"/>
          </a:p>
        </p:txBody>
      </p:sp>
      <p:sp>
        <p:nvSpPr>
          <p:cNvPr id="7" name="Rectangle 5"/>
          <p:cNvSpPr>
            <a:spLocks noGrp="1" noChangeArrowheads="1"/>
          </p:cNvSpPr>
          <p:nvPr>
            <p:ph type="sldNum" idx="12"/>
          </p:nvPr>
        </p:nvSpPr>
        <p:spPr>
          <a:ln/>
        </p:spPr>
        <p:txBody>
          <a:bodyPr/>
          <a:lstStyle>
            <a:lvl1pPr>
              <a:defRPr/>
            </a:lvl1pPr>
          </a:lstStyle>
          <a:p>
            <a:pPr>
              <a:defRPr/>
            </a:pPr>
            <a:fld id="{177A59E4-1587-482C-9E7A-AC4BFDA86D09}" type="slidenum">
              <a:rPr lang="cs-CZ" altLang="cs-CZ"/>
              <a:pPr>
                <a:defRPr/>
              </a:pPr>
              <a:t>‹#›</a:t>
            </a:fld>
            <a:endParaRPr lang="cs-CZ" altLang="cs-CZ"/>
          </a:p>
        </p:txBody>
      </p:sp>
    </p:spTree>
    <p:extLst>
      <p:ext uri="{BB962C8B-B14F-4D97-AF65-F5344CB8AC3E}">
        <p14:creationId xmlns:p14="http://schemas.microsoft.com/office/powerpoint/2010/main" val="2848388287"/>
      </p:ext>
    </p:extLst>
  </p:cSld>
  <p:clrMapOvr>
    <a:masterClrMapping/>
  </p:clrMapOvr>
  <p:transition spd="med" advClick="0" advTm="8000"/>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Kliknutím lze upravit styl.</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cs-CZ" noProof="0" smtClean="0"/>
              <a:t>Kliknutím na ikonu přidáte obrázek.</a:t>
            </a:r>
            <a:endParaRPr lang="cs-CZ" noProof="0" smtClean="0"/>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Rectangle 3"/>
          <p:cNvSpPr>
            <a:spLocks noGrp="1" noChangeArrowheads="1"/>
          </p:cNvSpPr>
          <p:nvPr>
            <p:ph type="dt" idx="10"/>
          </p:nvPr>
        </p:nvSpPr>
        <p:spPr>
          <a:ln/>
        </p:spPr>
        <p:txBody>
          <a:bodyPr/>
          <a:lstStyle>
            <a:lvl1pPr>
              <a:defRPr/>
            </a:lvl1pPr>
          </a:lstStyle>
          <a:p>
            <a:pPr>
              <a:defRPr/>
            </a:pPr>
            <a:endParaRPr lang="cs-CZ" altLang="cs-CZ"/>
          </a:p>
        </p:txBody>
      </p:sp>
      <p:sp>
        <p:nvSpPr>
          <p:cNvPr id="6" name="Rectangle 4"/>
          <p:cNvSpPr>
            <a:spLocks noGrp="1" noChangeArrowheads="1"/>
          </p:cNvSpPr>
          <p:nvPr>
            <p:ph type="ftr" idx="11"/>
          </p:nvPr>
        </p:nvSpPr>
        <p:spPr>
          <a:ln/>
        </p:spPr>
        <p:txBody>
          <a:bodyPr/>
          <a:lstStyle>
            <a:lvl1pPr>
              <a:defRPr/>
            </a:lvl1pPr>
          </a:lstStyle>
          <a:p>
            <a:pPr>
              <a:defRPr/>
            </a:pPr>
            <a:endParaRPr lang="cs-CZ" altLang="cs-CZ"/>
          </a:p>
        </p:txBody>
      </p:sp>
      <p:sp>
        <p:nvSpPr>
          <p:cNvPr id="7" name="Rectangle 5"/>
          <p:cNvSpPr>
            <a:spLocks noGrp="1" noChangeArrowheads="1"/>
          </p:cNvSpPr>
          <p:nvPr>
            <p:ph type="sldNum" idx="12"/>
          </p:nvPr>
        </p:nvSpPr>
        <p:spPr>
          <a:ln/>
        </p:spPr>
        <p:txBody>
          <a:bodyPr/>
          <a:lstStyle>
            <a:lvl1pPr>
              <a:defRPr/>
            </a:lvl1pPr>
          </a:lstStyle>
          <a:p>
            <a:pPr>
              <a:defRPr/>
            </a:pPr>
            <a:fld id="{14896644-6AA5-47F5-9569-C482C2B430EE}" type="slidenum">
              <a:rPr lang="cs-CZ" altLang="cs-CZ"/>
              <a:pPr>
                <a:defRPr/>
              </a:pPr>
              <a:t>‹#›</a:t>
            </a:fld>
            <a:endParaRPr lang="cs-CZ" altLang="cs-CZ"/>
          </a:p>
        </p:txBody>
      </p:sp>
    </p:spTree>
    <p:extLst>
      <p:ext uri="{BB962C8B-B14F-4D97-AF65-F5344CB8AC3E}">
        <p14:creationId xmlns:p14="http://schemas.microsoft.com/office/powerpoint/2010/main" val="2338822925"/>
      </p:ext>
    </p:extLst>
  </p:cSld>
  <p:clrMapOvr>
    <a:masterClrMapping/>
  </p:clrMapOvr>
  <p:transition spd="med" advClick="0" advTm="8000"/>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3"/>
          <p:cNvSpPr>
            <a:spLocks noGrp="1" noChangeArrowheads="1"/>
          </p:cNvSpPr>
          <p:nvPr>
            <p:ph type="dt" idx="10"/>
          </p:nvPr>
        </p:nvSpPr>
        <p:spPr>
          <a:ln/>
        </p:spPr>
        <p:txBody>
          <a:bodyPr/>
          <a:lstStyle>
            <a:lvl1pPr>
              <a:defRPr/>
            </a:lvl1pPr>
          </a:lstStyle>
          <a:p>
            <a:pPr>
              <a:defRPr/>
            </a:pPr>
            <a:endParaRPr lang="cs-CZ" altLang="cs-CZ"/>
          </a:p>
        </p:txBody>
      </p:sp>
      <p:sp>
        <p:nvSpPr>
          <p:cNvPr id="5" name="Rectangle 4"/>
          <p:cNvSpPr>
            <a:spLocks noGrp="1" noChangeArrowheads="1"/>
          </p:cNvSpPr>
          <p:nvPr>
            <p:ph type="ftr" idx="11"/>
          </p:nvPr>
        </p:nvSpPr>
        <p:spPr>
          <a:ln/>
        </p:spPr>
        <p:txBody>
          <a:bodyPr/>
          <a:lstStyle>
            <a:lvl1pPr>
              <a:defRPr/>
            </a:lvl1pPr>
          </a:lstStyle>
          <a:p>
            <a:pPr>
              <a:defRPr/>
            </a:pPr>
            <a:endParaRPr lang="cs-CZ" altLang="cs-CZ"/>
          </a:p>
        </p:txBody>
      </p:sp>
      <p:sp>
        <p:nvSpPr>
          <p:cNvPr id="6" name="Rectangle 5"/>
          <p:cNvSpPr>
            <a:spLocks noGrp="1" noChangeArrowheads="1"/>
          </p:cNvSpPr>
          <p:nvPr>
            <p:ph type="sldNum" idx="12"/>
          </p:nvPr>
        </p:nvSpPr>
        <p:spPr>
          <a:ln/>
        </p:spPr>
        <p:txBody>
          <a:bodyPr/>
          <a:lstStyle>
            <a:lvl1pPr>
              <a:defRPr/>
            </a:lvl1pPr>
          </a:lstStyle>
          <a:p>
            <a:pPr>
              <a:defRPr/>
            </a:pPr>
            <a:fld id="{F4E2F1C4-4B58-4BCA-B247-4DDCDCA44230}" type="slidenum">
              <a:rPr lang="cs-CZ" altLang="cs-CZ"/>
              <a:pPr>
                <a:defRPr/>
              </a:pPr>
              <a:t>‹#›</a:t>
            </a:fld>
            <a:endParaRPr lang="cs-CZ" altLang="cs-CZ"/>
          </a:p>
        </p:txBody>
      </p:sp>
    </p:spTree>
    <p:extLst>
      <p:ext uri="{BB962C8B-B14F-4D97-AF65-F5344CB8AC3E}">
        <p14:creationId xmlns:p14="http://schemas.microsoft.com/office/powerpoint/2010/main" val="4281221176"/>
      </p:ext>
    </p:extLst>
  </p:cSld>
  <p:clrMapOvr>
    <a:masterClrMapping/>
  </p:clrMapOvr>
  <p:transition spd="med" advClick="0" advTm="8000"/>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515100" y="463550"/>
            <a:ext cx="1941513" cy="5630863"/>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685800" y="463550"/>
            <a:ext cx="5676900" cy="5630863"/>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3"/>
          <p:cNvSpPr>
            <a:spLocks noGrp="1" noChangeArrowheads="1"/>
          </p:cNvSpPr>
          <p:nvPr>
            <p:ph type="dt" idx="10"/>
          </p:nvPr>
        </p:nvSpPr>
        <p:spPr>
          <a:ln/>
        </p:spPr>
        <p:txBody>
          <a:bodyPr/>
          <a:lstStyle>
            <a:lvl1pPr>
              <a:defRPr/>
            </a:lvl1pPr>
          </a:lstStyle>
          <a:p>
            <a:pPr>
              <a:defRPr/>
            </a:pPr>
            <a:endParaRPr lang="cs-CZ" altLang="cs-CZ"/>
          </a:p>
        </p:txBody>
      </p:sp>
      <p:sp>
        <p:nvSpPr>
          <p:cNvPr id="5" name="Rectangle 4"/>
          <p:cNvSpPr>
            <a:spLocks noGrp="1" noChangeArrowheads="1"/>
          </p:cNvSpPr>
          <p:nvPr>
            <p:ph type="ftr" idx="11"/>
          </p:nvPr>
        </p:nvSpPr>
        <p:spPr>
          <a:ln/>
        </p:spPr>
        <p:txBody>
          <a:bodyPr/>
          <a:lstStyle>
            <a:lvl1pPr>
              <a:defRPr/>
            </a:lvl1pPr>
          </a:lstStyle>
          <a:p>
            <a:pPr>
              <a:defRPr/>
            </a:pPr>
            <a:endParaRPr lang="cs-CZ" altLang="cs-CZ"/>
          </a:p>
        </p:txBody>
      </p:sp>
      <p:sp>
        <p:nvSpPr>
          <p:cNvPr id="6" name="Rectangle 5"/>
          <p:cNvSpPr>
            <a:spLocks noGrp="1" noChangeArrowheads="1"/>
          </p:cNvSpPr>
          <p:nvPr>
            <p:ph type="sldNum" idx="12"/>
          </p:nvPr>
        </p:nvSpPr>
        <p:spPr>
          <a:ln/>
        </p:spPr>
        <p:txBody>
          <a:bodyPr/>
          <a:lstStyle>
            <a:lvl1pPr>
              <a:defRPr/>
            </a:lvl1pPr>
          </a:lstStyle>
          <a:p>
            <a:pPr>
              <a:defRPr/>
            </a:pPr>
            <a:fld id="{E302B252-0EAC-4D86-BCF0-AD7FD0645B70}" type="slidenum">
              <a:rPr lang="cs-CZ" altLang="cs-CZ"/>
              <a:pPr>
                <a:defRPr/>
              </a:pPr>
              <a:t>‹#›</a:t>
            </a:fld>
            <a:endParaRPr lang="cs-CZ" altLang="cs-CZ"/>
          </a:p>
        </p:txBody>
      </p:sp>
    </p:spTree>
    <p:extLst>
      <p:ext uri="{BB962C8B-B14F-4D97-AF65-F5344CB8AC3E}">
        <p14:creationId xmlns:p14="http://schemas.microsoft.com/office/powerpoint/2010/main" val="2757926532"/>
      </p:ext>
    </p:extLst>
  </p:cSld>
  <p:clrMapOvr>
    <a:masterClrMapping/>
  </p:clrMapOvr>
  <p:transition spd="med" advClick="0" advTm="800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cs-CZ" smtClean="0"/>
              <a:t>Kliknutím lze upravit styly předlohy textu.</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7" name="Date Placeholder 6"/>
          <p:cNvSpPr>
            <a:spLocks noGrp="1"/>
          </p:cNvSpPr>
          <p:nvPr>
            <p:ph type="dt" sz="half" idx="10"/>
          </p:nvPr>
        </p:nvSpPr>
        <p:spPr/>
        <p:txBody>
          <a:bodyPr/>
          <a:lstStyle/>
          <a:p>
            <a:fld id="{2F11127D-3CBA-45C4-BEEC-FC7326E20D66}" type="datetimeFigureOut">
              <a:rPr lang="cs-CZ" smtClean="0"/>
              <a:t>25.7.2016</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F8EC9521-79C9-4CBF-A7DA-5D21DFC6F557}" type="slidenum">
              <a:rPr lang="cs-CZ" smtClean="0"/>
              <a:t>‹#›</a:t>
            </a:fld>
            <a:endParaRPr lang="cs-CZ"/>
          </a:p>
        </p:txBody>
      </p:sp>
      <p:sp>
        <p:nvSpPr>
          <p:cNvPr id="10" name="Title 9"/>
          <p:cNvSpPr>
            <a:spLocks noGrp="1"/>
          </p:cNvSpPr>
          <p:nvPr>
            <p:ph type="title"/>
          </p:nvPr>
        </p:nvSpPr>
        <p:spPr/>
        <p:txBody>
          <a:bodyPr/>
          <a:lstStyle/>
          <a:p>
            <a:r>
              <a:rPr lang="cs-CZ" smtClean="0"/>
              <a:t>Kliknutím lze upravit styl.</a:t>
            </a:r>
            <a:endParaRPr lang="en-US" dirty="0"/>
          </a:p>
        </p:txBody>
      </p:sp>
    </p:spTree>
  </p:cSld>
  <p:clrMapOvr>
    <a:masterClrMapping/>
  </p:clrMapOvr>
  <p:transition spd="med" advClick="0" advTm="8000"/>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Date Placeholder 2"/>
          <p:cNvSpPr>
            <a:spLocks noGrp="1"/>
          </p:cNvSpPr>
          <p:nvPr>
            <p:ph type="dt" sz="half" idx="10"/>
          </p:nvPr>
        </p:nvSpPr>
        <p:spPr/>
        <p:txBody>
          <a:bodyPr/>
          <a:lstStyle/>
          <a:p>
            <a:fld id="{2F11127D-3CBA-45C4-BEEC-FC7326E20D66}" type="datetimeFigureOut">
              <a:rPr lang="cs-CZ" smtClean="0"/>
              <a:t>25.7.2016</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F8EC9521-79C9-4CBF-A7DA-5D21DFC6F557}" type="slidenum">
              <a:rPr lang="cs-CZ" smtClean="0"/>
              <a:t>‹#›</a:t>
            </a:fld>
            <a:endParaRPr lang="cs-CZ"/>
          </a:p>
        </p:txBody>
      </p:sp>
    </p:spTree>
  </p:cSld>
  <p:clrMapOvr>
    <a:masterClrMapping/>
  </p:clrMapOvr>
  <p:transition spd="med" advClick="0" advTm="8000"/>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11127D-3CBA-45C4-BEEC-FC7326E20D66}" type="datetimeFigureOut">
              <a:rPr lang="cs-CZ" smtClean="0"/>
              <a:t>25.7.2016</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F8EC9521-79C9-4CBF-A7DA-5D21DFC6F557}" type="slidenum">
              <a:rPr lang="cs-CZ" smtClean="0"/>
              <a:t>‹#›</a:t>
            </a:fld>
            <a:endParaRPr lang="cs-CZ"/>
          </a:p>
        </p:txBody>
      </p:sp>
    </p:spTree>
  </p:cSld>
  <p:clrMapOvr>
    <a:masterClrMapping/>
  </p:clrMapOvr>
  <p:transition spd="med" advClick="0" advTm="8000"/>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cs-CZ" smtClean="0"/>
              <a:t>Kliknutím lze upravit styl.</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Date Placeholder 4"/>
          <p:cNvSpPr>
            <a:spLocks noGrp="1"/>
          </p:cNvSpPr>
          <p:nvPr>
            <p:ph type="dt" sz="half" idx="10"/>
          </p:nvPr>
        </p:nvSpPr>
        <p:spPr/>
        <p:txBody>
          <a:bodyPr/>
          <a:lstStyle/>
          <a:p>
            <a:fld id="{2F11127D-3CBA-45C4-BEEC-FC7326E20D66}" type="datetimeFigureOut">
              <a:rPr lang="cs-CZ" smtClean="0"/>
              <a:t>25.7.2016</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F8EC9521-79C9-4CBF-A7DA-5D21DFC6F557}" type="slidenum">
              <a:rPr lang="cs-CZ" smtClean="0"/>
              <a:t>‹#›</a:t>
            </a:fld>
            <a:endParaRPr lang="cs-CZ"/>
          </a:p>
        </p:txBody>
      </p:sp>
    </p:spTree>
  </p:cSld>
  <p:clrMapOvr>
    <a:masterClrMapping/>
  </p:clrMapOvr>
  <p:transition spd="med" advClick="0" advTm="8000"/>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smtClean="0"/>
              <a:t>Kliknutím na ikonu přidáte obrázek.</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Date Placeholder 4"/>
          <p:cNvSpPr>
            <a:spLocks noGrp="1"/>
          </p:cNvSpPr>
          <p:nvPr>
            <p:ph type="dt" sz="half" idx="10"/>
          </p:nvPr>
        </p:nvSpPr>
        <p:spPr/>
        <p:txBody>
          <a:bodyPr/>
          <a:lstStyle/>
          <a:p>
            <a:fld id="{2F11127D-3CBA-45C4-BEEC-FC7326E20D66}" type="datetimeFigureOut">
              <a:rPr lang="cs-CZ" smtClean="0"/>
              <a:t>25.7.2016</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F8EC9521-79C9-4CBF-A7DA-5D21DFC6F557}" type="slidenum">
              <a:rPr lang="cs-CZ" smtClean="0"/>
              <a:t>‹#›</a:t>
            </a:fld>
            <a:endParaRPr lang="cs-CZ"/>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cs-CZ" smtClean="0"/>
              <a:t>Kliknutím lze upravit styl.</a:t>
            </a:r>
            <a:endParaRPr lang="en-US" dirty="0"/>
          </a:p>
        </p:txBody>
      </p:sp>
    </p:spTree>
  </p:cSld>
  <p:clrMapOvr>
    <a:masterClrMapping/>
  </p:clrMapOvr>
  <p:transition spd="med" advClick="0" advTm="8000"/>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cs-CZ" smtClean="0"/>
              <a:t>Kliknutím lze upravit styl.</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2F11127D-3CBA-45C4-BEEC-FC7326E20D66}" type="datetimeFigureOut">
              <a:rPr lang="cs-CZ" smtClean="0"/>
              <a:t>25.7.2016</a:t>
            </a:fld>
            <a:endParaRPr lang="cs-CZ"/>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cs-CZ"/>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F8EC9521-79C9-4CBF-A7DA-5D21DFC6F557}" type="slidenum">
              <a:rPr lang="cs-CZ" smtClean="0"/>
              <a:t>‹#›</a:t>
            </a:fld>
            <a:endParaRPr lang="cs-CZ"/>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advClick="0" advTm="8000"/>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lin ang="5400000" scaled="0"/>
          <a:tileRect/>
        </a:gradFill>
        <a:effectLst/>
      </p:bgPr>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cs-CZ" smtClean="0"/>
              <a:t>Kliknutím lze upravit styl.</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D7DC6012-BA5D-49C3-B06D-156E047FF378}" type="datetimeFigureOut">
              <a:rPr lang="cs-CZ" smtClean="0"/>
              <a:t>25.7.2016</a:t>
            </a:fld>
            <a:endParaRPr lang="cs-CZ"/>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cs-CZ"/>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8765A332-920C-4F2E-9690-A6AA9AE0522B}" type="slidenum">
              <a:rPr lang="cs-CZ" smtClean="0"/>
              <a:t>‹#›</a:t>
            </a:fld>
            <a:endParaRPr lang="cs-CZ"/>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med" advClick="0" advTm="8000"/>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CCFF"/>
            </a:gs>
            <a:gs pos="100000">
              <a:srgbClr val="1406C6"/>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cs-CZ" altLang="cs-CZ" smtClean="0"/>
              <a:t>Klepnutím lze upravit styl předlohy nadpisů.</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smtClean="0"/>
              <a:t>Klepnutím lze upravit styly předlohy textu.</a:t>
            </a:r>
          </a:p>
          <a:p>
            <a:pPr lvl="1"/>
            <a:r>
              <a:rPr lang="cs-CZ" altLang="cs-CZ" smtClean="0"/>
              <a:t>Druhá úroveň</a:t>
            </a:r>
          </a:p>
          <a:p>
            <a:pPr lvl="2"/>
            <a:r>
              <a:rPr lang="cs-CZ" altLang="cs-CZ" smtClean="0"/>
              <a:t>Třetí úroveň</a:t>
            </a:r>
          </a:p>
          <a:p>
            <a:pPr lvl="3"/>
            <a:r>
              <a:rPr lang="cs-CZ" altLang="cs-CZ" smtClean="0"/>
              <a:t>Čtvrtá úroveň</a:t>
            </a:r>
          </a:p>
          <a:p>
            <a:pPr lvl="4"/>
            <a:r>
              <a:rPr lang="cs-CZ" altLang="cs-CZ" smtClean="0"/>
              <a:t>Pátá úroveň</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cs-CZ" altLang="cs-CZ"/>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cs-CZ" altLang="cs-CZ"/>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61FBBF2F-3658-4DD9-96BC-0B24A8D58F0A}" type="slidenum">
              <a:rPr lang="cs-CZ" altLang="cs-CZ"/>
              <a:pPr/>
              <a:t>‹#›</a:t>
            </a:fld>
            <a:endParaRPr lang="cs-CZ" altLang="cs-CZ"/>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spd="med" advClick="0" advTm="800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cs typeface="Arial" charset="0"/>
        </a:defRPr>
      </a:lvl2pPr>
      <a:lvl3pPr algn="ctr" rtl="0" eaLnBrk="1" fontAlgn="base" hangingPunct="1">
        <a:spcBef>
          <a:spcPct val="0"/>
        </a:spcBef>
        <a:spcAft>
          <a:spcPct val="0"/>
        </a:spcAft>
        <a:defRPr sz="4400">
          <a:solidFill>
            <a:schemeClr val="tx2"/>
          </a:solidFill>
          <a:latin typeface="Arial" charset="0"/>
          <a:cs typeface="Arial" charset="0"/>
        </a:defRPr>
      </a:lvl3pPr>
      <a:lvl4pPr algn="ctr" rtl="0" eaLnBrk="1" fontAlgn="base" hangingPunct="1">
        <a:spcBef>
          <a:spcPct val="0"/>
        </a:spcBef>
        <a:spcAft>
          <a:spcPct val="0"/>
        </a:spcAft>
        <a:defRPr sz="4400">
          <a:solidFill>
            <a:schemeClr val="tx2"/>
          </a:solidFill>
          <a:latin typeface="Arial" charset="0"/>
          <a:cs typeface="Arial" charset="0"/>
        </a:defRPr>
      </a:lvl4pPr>
      <a:lvl5pPr algn="ctr" rtl="0" eaLnBrk="1" fontAlgn="base" hangingPunct="1">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bwMode="auto">
          <a:xfrm>
            <a:off x="685800" y="463550"/>
            <a:ext cx="7770813" cy="143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ctr" anchorCtr="0" compatLnSpc="1">
            <a:prstTxWarp prst="textNoShape">
              <a:avLst/>
            </a:prstTxWarp>
          </a:bodyPr>
          <a:lstStyle/>
          <a:p>
            <a:pPr lvl="0"/>
            <a:r>
              <a:rPr lang="en-GB" altLang="cs-CZ" smtClean="0"/>
              <a:t>Klepněte pro úpravu formátu titulního textu</a:t>
            </a:r>
          </a:p>
        </p:txBody>
      </p:sp>
      <p:sp>
        <p:nvSpPr>
          <p:cNvPr id="2051" name="Rectangle 2"/>
          <p:cNvSpPr>
            <a:spLocks noGrp="1" noChangeArrowheads="1"/>
          </p:cNvSpPr>
          <p:nvPr>
            <p:ph type="body" idx="1"/>
          </p:nvPr>
        </p:nvSpPr>
        <p:spPr bwMode="auto">
          <a:xfrm>
            <a:off x="685800" y="1981200"/>
            <a:ext cx="7770813" cy="411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t" anchorCtr="0" compatLnSpc="1">
            <a:prstTxWarp prst="textNoShape">
              <a:avLst/>
            </a:prstTxWarp>
          </a:bodyPr>
          <a:lstStyle/>
          <a:p>
            <a:pPr lvl="0"/>
            <a:r>
              <a:rPr lang="en-GB" altLang="cs-CZ" smtClean="0"/>
              <a:t>Klepněte pro úpravu formátu textu osnovy</a:t>
            </a:r>
          </a:p>
          <a:p>
            <a:pPr lvl="1"/>
            <a:r>
              <a:rPr lang="en-GB" altLang="cs-CZ" smtClean="0"/>
              <a:t>Druhá úroveň</a:t>
            </a:r>
          </a:p>
          <a:p>
            <a:pPr lvl="2"/>
            <a:r>
              <a:rPr lang="en-GB" altLang="cs-CZ" smtClean="0"/>
              <a:t>Třetí úroveň</a:t>
            </a:r>
          </a:p>
          <a:p>
            <a:pPr lvl="3"/>
            <a:r>
              <a:rPr lang="en-GB" altLang="cs-CZ" smtClean="0"/>
              <a:t>Čtvrtá úroveň osnovy</a:t>
            </a:r>
          </a:p>
          <a:p>
            <a:pPr lvl="4"/>
            <a:r>
              <a:rPr lang="en-GB" altLang="cs-CZ" smtClean="0"/>
              <a:t>Pátá úroveň osnovy</a:t>
            </a:r>
          </a:p>
          <a:p>
            <a:pPr lvl="4"/>
            <a:r>
              <a:rPr lang="en-GB" altLang="cs-CZ" smtClean="0"/>
              <a:t>Šestá úroveň</a:t>
            </a:r>
          </a:p>
          <a:p>
            <a:pPr lvl="4"/>
            <a:r>
              <a:rPr lang="en-GB" altLang="cs-CZ" smtClean="0"/>
              <a:t>Sedmá úroveň</a:t>
            </a:r>
          </a:p>
          <a:p>
            <a:pPr lvl="4"/>
            <a:r>
              <a:rPr lang="en-GB" altLang="cs-CZ" smtClean="0"/>
              <a:t>Osmá úroveň textu</a:t>
            </a:r>
          </a:p>
          <a:p>
            <a:pPr lvl="4"/>
            <a:r>
              <a:rPr lang="en-GB" altLang="cs-CZ" smtClean="0"/>
              <a:t>Devátá úroveň</a:t>
            </a:r>
          </a:p>
        </p:txBody>
      </p:sp>
      <p:sp>
        <p:nvSpPr>
          <p:cNvPr id="1027" name="Rectangle 3"/>
          <p:cNvSpPr>
            <a:spLocks noGrp="1" noChangeArrowheads="1"/>
          </p:cNvSpPr>
          <p:nvPr>
            <p:ph type="dt"/>
          </p:nvPr>
        </p:nvSpPr>
        <p:spPr bwMode="auto">
          <a:xfrm>
            <a:off x="685800" y="6248400"/>
            <a:ext cx="1903413" cy="45561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buClr>
                <a:srgbClr val="000000"/>
              </a:buClr>
              <a:buSzPct val="100000"/>
              <a:buFont typeface="Times New Roman" pitchFamily="18" charset="0"/>
              <a:buNone/>
              <a:defRPr sz="1400" smtClean="0">
                <a:solidFill>
                  <a:srgbClr val="000000"/>
                </a:solidFill>
                <a:latin typeface="+mn-lt"/>
                <a:ea typeface="+mn-ea"/>
                <a:cs typeface="+mn-cs"/>
              </a:defRPr>
            </a:lvl1pPr>
          </a:lstStyle>
          <a:p>
            <a:pPr>
              <a:defRPr/>
            </a:pPr>
            <a:endParaRPr lang="cs-CZ" altLang="cs-CZ"/>
          </a:p>
        </p:txBody>
      </p:sp>
      <p:sp>
        <p:nvSpPr>
          <p:cNvPr id="1028" name="Rectangle 4"/>
          <p:cNvSpPr>
            <a:spLocks noGrp="1" noChangeArrowheads="1"/>
          </p:cNvSpPr>
          <p:nvPr>
            <p:ph type="ftr"/>
          </p:nvPr>
        </p:nvSpPr>
        <p:spPr bwMode="auto">
          <a:xfrm>
            <a:off x="3124200" y="6248400"/>
            <a:ext cx="2894013" cy="45561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ctr">
              <a:buClr>
                <a:srgbClr val="000000"/>
              </a:buClr>
              <a:buSzPct val="100000"/>
              <a:buFont typeface="Times New Roman" pitchFamily="18" charset="0"/>
              <a:buNone/>
              <a:defRPr sz="1400" smtClean="0">
                <a:solidFill>
                  <a:srgbClr val="000000"/>
                </a:solidFill>
                <a:latin typeface="+mn-lt"/>
                <a:ea typeface="+mn-ea"/>
                <a:cs typeface="+mn-cs"/>
              </a:defRPr>
            </a:lvl1pPr>
          </a:lstStyle>
          <a:p>
            <a:pPr>
              <a:defRPr/>
            </a:pPr>
            <a:endParaRPr lang="cs-CZ" altLang="cs-CZ"/>
          </a:p>
        </p:txBody>
      </p:sp>
      <p:sp>
        <p:nvSpPr>
          <p:cNvPr id="1029" name="Rectangle 5"/>
          <p:cNvSpPr>
            <a:spLocks noGrp="1" noChangeArrowheads="1"/>
          </p:cNvSpPr>
          <p:nvPr>
            <p:ph type="sldNum"/>
          </p:nvPr>
        </p:nvSpPr>
        <p:spPr bwMode="auto">
          <a:xfrm>
            <a:off x="6553200" y="6248400"/>
            <a:ext cx="1903413" cy="45561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a:buClr>
                <a:srgbClr val="000000"/>
              </a:buClr>
              <a:buSzPct val="100000"/>
              <a:buFont typeface="Times New Roman" pitchFamily="18" charset="0"/>
              <a:buNone/>
              <a:defRPr sz="1400" smtClean="0">
                <a:solidFill>
                  <a:srgbClr val="000000"/>
                </a:solidFill>
                <a:latin typeface="+mn-lt"/>
                <a:ea typeface="+mn-ea"/>
                <a:cs typeface="+mn-cs"/>
              </a:defRPr>
            </a:lvl1pPr>
          </a:lstStyle>
          <a:p>
            <a:pPr>
              <a:defRPr/>
            </a:pPr>
            <a:fld id="{7BE4D76D-B1BA-464A-B055-9738B6FC567E}" type="slidenum">
              <a:rPr lang="cs-CZ" altLang="cs-CZ"/>
              <a:pPr>
                <a:defRPr/>
              </a:pPr>
              <a:t>‹#›</a:t>
            </a:fld>
            <a:endParaRPr lang="cs-CZ" altLang="cs-CZ"/>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spd="med" advClick="0" advTm="8000"/>
  <p:txStyles>
    <p:titleStyle>
      <a:lvl1pPr algn="ctr" defTabSz="449263" rtl="0" eaLnBrk="1" fontAlgn="base" hangingPunct="1">
        <a:spcBef>
          <a:spcPct val="0"/>
        </a:spcBef>
        <a:spcAft>
          <a:spcPct val="0"/>
        </a:spcAft>
        <a:buClr>
          <a:srgbClr val="000000"/>
        </a:buClr>
        <a:buSzPct val="100000"/>
        <a:buFont typeface="Times New Roman" pitchFamily="18" charset="0"/>
        <a:defRPr sz="4400">
          <a:solidFill>
            <a:srgbClr val="000000"/>
          </a:solidFill>
          <a:latin typeface="+mj-lt"/>
          <a:ea typeface="+mj-ea"/>
          <a:cs typeface="+mj-cs"/>
        </a:defRPr>
      </a:lvl1pPr>
      <a:lvl2pPr algn="ctr" defTabSz="449263" rtl="0" eaLnBrk="1" fontAlgn="base" hangingPunct="1">
        <a:spcBef>
          <a:spcPct val="0"/>
        </a:spcBef>
        <a:spcAft>
          <a:spcPct val="0"/>
        </a:spcAft>
        <a:buClr>
          <a:srgbClr val="000000"/>
        </a:buClr>
        <a:buSzPct val="100000"/>
        <a:buFont typeface="Times New Roman" pitchFamily="18" charset="0"/>
        <a:defRPr sz="4400">
          <a:solidFill>
            <a:srgbClr val="000000"/>
          </a:solidFill>
          <a:latin typeface="Times New Roman" pitchFamily="18" charset="0"/>
          <a:ea typeface="Arial Unicode MS" pitchFamily="34" charset="-128"/>
          <a:cs typeface="Arial Unicode MS" pitchFamily="34" charset="-128"/>
        </a:defRPr>
      </a:lvl2pPr>
      <a:lvl3pPr algn="ctr" defTabSz="449263" rtl="0" eaLnBrk="1" fontAlgn="base" hangingPunct="1">
        <a:spcBef>
          <a:spcPct val="0"/>
        </a:spcBef>
        <a:spcAft>
          <a:spcPct val="0"/>
        </a:spcAft>
        <a:buClr>
          <a:srgbClr val="000000"/>
        </a:buClr>
        <a:buSzPct val="100000"/>
        <a:buFont typeface="Times New Roman" pitchFamily="18" charset="0"/>
        <a:defRPr sz="4400">
          <a:solidFill>
            <a:srgbClr val="000000"/>
          </a:solidFill>
          <a:latin typeface="Times New Roman" pitchFamily="18" charset="0"/>
          <a:ea typeface="Arial Unicode MS" pitchFamily="34" charset="-128"/>
          <a:cs typeface="Arial Unicode MS" pitchFamily="34" charset="-128"/>
        </a:defRPr>
      </a:lvl3pPr>
      <a:lvl4pPr algn="ctr" defTabSz="449263" rtl="0" eaLnBrk="1" fontAlgn="base" hangingPunct="1">
        <a:spcBef>
          <a:spcPct val="0"/>
        </a:spcBef>
        <a:spcAft>
          <a:spcPct val="0"/>
        </a:spcAft>
        <a:buClr>
          <a:srgbClr val="000000"/>
        </a:buClr>
        <a:buSzPct val="100000"/>
        <a:buFont typeface="Times New Roman" pitchFamily="18" charset="0"/>
        <a:defRPr sz="4400">
          <a:solidFill>
            <a:srgbClr val="000000"/>
          </a:solidFill>
          <a:latin typeface="Times New Roman" pitchFamily="18" charset="0"/>
          <a:ea typeface="Arial Unicode MS" pitchFamily="34" charset="-128"/>
          <a:cs typeface="Arial Unicode MS" pitchFamily="34" charset="-128"/>
        </a:defRPr>
      </a:lvl4pPr>
      <a:lvl5pPr algn="ctr" defTabSz="449263" rtl="0" eaLnBrk="1" fontAlgn="base" hangingPunct="1">
        <a:spcBef>
          <a:spcPct val="0"/>
        </a:spcBef>
        <a:spcAft>
          <a:spcPct val="0"/>
        </a:spcAft>
        <a:buClr>
          <a:srgbClr val="000000"/>
        </a:buClr>
        <a:buSzPct val="100000"/>
        <a:buFont typeface="Times New Roman" pitchFamily="18" charset="0"/>
        <a:defRPr sz="4400">
          <a:solidFill>
            <a:srgbClr val="000000"/>
          </a:solidFill>
          <a:latin typeface="Times New Roman" pitchFamily="18" charset="0"/>
          <a:ea typeface="Arial Unicode MS" pitchFamily="34" charset="-128"/>
          <a:cs typeface="Arial Unicode MS" pitchFamily="34" charset="-128"/>
        </a:defRPr>
      </a:lvl5pPr>
      <a:lvl6pPr marL="457200" algn="ctr" defTabSz="449263" rtl="0" eaLnBrk="1" fontAlgn="base" hangingPunct="1">
        <a:spcBef>
          <a:spcPct val="0"/>
        </a:spcBef>
        <a:spcAft>
          <a:spcPct val="0"/>
        </a:spcAft>
        <a:buClr>
          <a:srgbClr val="000000"/>
        </a:buClr>
        <a:buSzPct val="100000"/>
        <a:buFont typeface="Times New Roman" pitchFamily="18" charset="0"/>
        <a:defRPr sz="4400">
          <a:solidFill>
            <a:srgbClr val="000000"/>
          </a:solidFill>
          <a:latin typeface="Times New Roman" pitchFamily="18" charset="0"/>
          <a:ea typeface="Arial Unicode MS" pitchFamily="34" charset="-128"/>
          <a:cs typeface="Arial Unicode MS" pitchFamily="34" charset="-128"/>
        </a:defRPr>
      </a:lvl6pPr>
      <a:lvl7pPr marL="914400" algn="ctr" defTabSz="449263" rtl="0" eaLnBrk="1" fontAlgn="base" hangingPunct="1">
        <a:spcBef>
          <a:spcPct val="0"/>
        </a:spcBef>
        <a:spcAft>
          <a:spcPct val="0"/>
        </a:spcAft>
        <a:buClr>
          <a:srgbClr val="000000"/>
        </a:buClr>
        <a:buSzPct val="100000"/>
        <a:buFont typeface="Times New Roman" pitchFamily="18" charset="0"/>
        <a:defRPr sz="4400">
          <a:solidFill>
            <a:srgbClr val="000000"/>
          </a:solidFill>
          <a:latin typeface="Times New Roman" pitchFamily="18" charset="0"/>
          <a:ea typeface="Arial Unicode MS" pitchFamily="34" charset="-128"/>
          <a:cs typeface="Arial Unicode MS" pitchFamily="34" charset="-128"/>
        </a:defRPr>
      </a:lvl7pPr>
      <a:lvl8pPr marL="1371600" algn="ctr" defTabSz="449263" rtl="0" eaLnBrk="1" fontAlgn="base" hangingPunct="1">
        <a:spcBef>
          <a:spcPct val="0"/>
        </a:spcBef>
        <a:spcAft>
          <a:spcPct val="0"/>
        </a:spcAft>
        <a:buClr>
          <a:srgbClr val="000000"/>
        </a:buClr>
        <a:buSzPct val="100000"/>
        <a:buFont typeface="Times New Roman" pitchFamily="18" charset="0"/>
        <a:defRPr sz="4400">
          <a:solidFill>
            <a:srgbClr val="000000"/>
          </a:solidFill>
          <a:latin typeface="Times New Roman" pitchFamily="18" charset="0"/>
          <a:ea typeface="Arial Unicode MS" pitchFamily="34" charset="-128"/>
          <a:cs typeface="Arial Unicode MS" pitchFamily="34" charset="-128"/>
        </a:defRPr>
      </a:lvl8pPr>
      <a:lvl9pPr marL="1828800" algn="ctr" defTabSz="449263" rtl="0" eaLnBrk="1" fontAlgn="base" hangingPunct="1">
        <a:spcBef>
          <a:spcPct val="0"/>
        </a:spcBef>
        <a:spcAft>
          <a:spcPct val="0"/>
        </a:spcAft>
        <a:buClr>
          <a:srgbClr val="000000"/>
        </a:buClr>
        <a:buSzPct val="100000"/>
        <a:buFont typeface="Times New Roman" pitchFamily="18" charset="0"/>
        <a:defRPr sz="4400">
          <a:solidFill>
            <a:srgbClr val="000000"/>
          </a:solidFill>
          <a:latin typeface="Times New Roman" pitchFamily="18" charset="0"/>
          <a:ea typeface="Arial Unicode MS" pitchFamily="34" charset="-128"/>
          <a:cs typeface="Arial Unicode MS" pitchFamily="34" charset="-128"/>
        </a:defRPr>
      </a:lvl9pPr>
    </p:titleStyle>
    <p:bodyStyle>
      <a:lvl1pPr marL="342900" indent="-342900" algn="l" defTabSz="449263" rtl="0" eaLnBrk="1" fontAlgn="base" hangingPunct="1">
        <a:spcBef>
          <a:spcPts val="800"/>
        </a:spcBef>
        <a:spcAft>
          <a:spcPct val="0"/>
        </a:spcAft>
        <a:buClr>
          <a:srgbClr val="000000"/>
        </a:buClr>
        <a:buSzPct val="100000"/>
        <a:buFont typeface="Times New Roman" pitchFamily="18" charset="0"/>
        <a:defRPr sz="3200">
          <a:solidFill>
            <a:srgbClr val="000000"/>
          </a:solidFill>
          <a:latin typeface="+mn-lt"/>
          <a:ea typeface="+mn-ea"/>
          <a:cs typeface="+mn-cs"/>
        </a:defRPr>
      </a:lvl1pPr>
      <a:lvl2pPr marL="742950" indent="-285750" algn="l" defTabSz="449263" rtl="0" eaLnBrk="1" fontAlgn="base" hangingPunct="1">
        <a:spcBef>
          <a:spcPts val="700"/>
        </a:spcBef>
        <a:spcAft>
          <a:spcPct val="0"/>
        </a:spcAft>
        <a:buClr>
          <a:srgbClr val="000000"/>
        </a:buClr>
        <a:buSzPct val="100000"/>
        <a:buFont typeface="Times New Roman" pitchFamily="18" charset="0"/>
        <a:defRPr sz="2800">
          <a:solidFill>
            <a:srgbClr val="000000"/>
          </a:solidFill>
          <a:latin typeface="+mn-lt"/>
          <a:ea typeface="+mn-ea"/>
          <a:cs typeface="+mn-cs"/>
        </a:defRPr>
      </a:lvl2pPr>
      <a:lvl3pPr marL="1143000" indent="-228600" algn="l" defTabSz="449263" rtl="0" eaLnBrk="1" fontAlgn="base" hangingPunct="1">
        <a:spcBef>
          <a:spcPts val="600"/>
        </a:spcBef>
        <a:spcAft>
          <a:spcPct val="0"/>
        </a:spcAft>
        <a:buClr>
          <a:srgbClr val="000000"/>
        </a:buClr>
        <a:buSzPct val="100000"/>
        <a:buFont typeface="Times New Roman" pitchFamily="18" charset="0"/>
        <a:defRPr sz="2400">
          <a:solidFill>
            <a:srgbClr val="000000"/>
          </a:solidFill>
          <a:latin typeface="+mn-lt"/>
          <a:ea typeface="+mn-ea"/>
          <a:cs typeface="+mn-cs"/>
        </a:defRPr>
      </a:lvl3pPr>
      <a:lvl4pPr marL="1600200" indent="-228600" algn="l" defTabSz="449263" rtl="0" eaLnBrk="1" fontAlgn="base" hangingPunct="1">
        <a:spcBef>
          <a:spcPts val="500"/>
        </a:spcBef>
        <a:spcAft>
          <a:spcPct val="0"/>
        </a:spcAft>
        <a:buClr>
          <a:srgbClr val="000000"/>
        </a:buClr>
        <a:buSzPct val="100000"/>
        <a:buFont typeface="Times New Roman" pitchFamily="18" charset="0"/>
        <a:defRPr sz="2000">
          <a:solidFill>
            <a:srgbClr val="000000"/>
          </a:solidFill>
          <a:latin typeface="+mn-lt"/>
          <a:ea typeface="+mn-ea"/>
          <a:cs typeface="+mn-cs"/>
        </a:defRPr>
      </a:lvl4pPr>
      <a:lvl5pPr marL="2057400" indent="-228600" algn="l" defTabSz="449263" rtl="0" eaLnBrk="1" fontAlgn="base" hangingPunct="1">
        <a:spcBef>
          <a:spcPts val="500"/>
        </a:spcBef>
        <a:spcAft>
          <a:spcPct val="0"/>
        </a:spcAft>
        <a:buClr>
          <a:srgbClr val="000000"/>
        </a:buClr>
        <a:buSzPct val="100000"/>
        <a:buFont typeface="Times New Roman" pitchFamily="18" charset="0"/>
        <a:defRPr sz="2000">
          <a:solidFill>
            <a:srgbClr val="000000"/>
          </a:solidFill>
          <a:latin typeface="+mn-lt"/>
          <a:ea typeface="+mn-ea"/>
          <a:cs typeface="+mn-cs"/>
        </a:defRPr>
      </a:lvl5pPr>
      <a:lvl6pPr marL="2514600" indent="-228600" algn="l" defTabSz="449263" rtl="0" eaLnBrk="1" fontAlgn="base" hangingPunct="1">
        <a:spcBef>
          <a:spcPts val="500"/>
        </a:spcBef>
        <a:spcAft>
          <a:spcPct val="0"/>
        </a:spcAft>
        <a:buClr>
          <a:srgbClr val="000000"/>
        </a:buClr>
        <a:buSzPct val="100000"/>
        <a:buFont typeface="Times New Roman" pitchFamily="18" charset="0"/>
        <a:defRPr sz="2000">
          <a:solidFill>
            <a:srgbClr val="000000"/>
          </a:solidFill>
          <a:latin typeface="+mn-lt"/>
          <a:ea typeface="+mn-ea"/>
          <a:cs typeface="+mn-cs"/>
        </a:defRPr>
      </a:lvl6pPr>
      <a:lvl7pPr marL="2971800" indent="-228600" algn="l" defTabSz="449263" rtl="0" eaLnBrk="1" fontAlgn="base" hangingPunct="1">
        <a:spcBef>
          <a:spcPts val="500"/>
        </a:spcBef>
        <a:spcAft>
          <a:spcPct val="0"/>
        </a:spcAft>
        <a:buClr>
          <a:srgbClr val="000000"/>
        </a:buClr>
        <a:buSzPct val="100000"/>
        <a:buFont typeface="Times New Roman" pitchFamily="18" charset="0"/>
        <a:defRPr sz="2000">
          <a:solidFill>
            <a:srgbClr val="000000"/>
          </a:solidFill>
          <a:latin typeface="+mn-lt"/>
          <a:ea typeface="+mn-ea"/>
          <a:cs typeface="+mn-cs"/>
        </a:defRPr>
      </a:lvl7pPr>
      <a:lvl8pPr marL="3429000" indent="-228600" algn="l" defTabSz="449263" rtl="0" eaLnBrk="1" fontAlgn="base" hangingPunct="1">
        <a:spcBef>
          <a:spcPts val="500"/>
        </a:spcBef>
        <a:spcAft>
          <a:spcPct val="0"/>
        </a:spcAft>
        <a:buClr>
          <a:srgbClr val="000000"/>
        </a:buClr>
        <a:buSzPct val="100000"/>
        <a:buFont typeface="Times New Roman" pitchFamily="18" charset="0"/>
        <a:defRPr sz="2000">
          <a:solidFill>
            <a:srgbClr val="000000"/>
          </a:solidFill>
          <a:latin typeface="+mn-lt"/>
          <a:ea typeface="+mn-ea"/>
          <a:cs typeface="+mn-cs"/>
        </a:defRPr>
      </a:lvl8pPr>
      <a:lvl9pPr marL="3886200" indent="-228600" algn="l" defTabSz="449263" rtl="0" eaLnBrk="1" fontAlgn="base" hangingPunct="1">
        <a:spcBef>
          <a:spcPts val="500"/>
        </a:spcBef>
        <a:spcAft>
          <a:spcPct val="0"/>
        </a:spcAft>
        <a:buClr>
          <a:srgbClr val="000000"/>
        </a:buClr>
        <a:buSzPct val="100000"/>
        <a:buFont typeface="Times New Roman" pitchFamily="18" charset="0"/>
        <a:defRPr sz="2000">
          <a:solidFill>
            <a:srgbClr val="000000"/>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6856" y="5589240"/>
            <a:ext cx="9144000" cy="1268760"/>
          </a:xfrm>
        </p:spPr>
        <p:txBody>
          <a:bodyPr>
            <a:noAutofit/>
          </a:bodyPr>
          <a:lstStyle/>
          <a:p>
            <a:pPr marL="182880" indent="0" algn="ctr">
              <a:buNone/>
            </a:pPr>
            <a:r>
              <a:rPr lang="cs-CZ" sz="2000" b="1" dirty="0" smtClean="0">
                <a:latin typeface="Comic Sans MS" panose="030F0702030302020204" pitchFamily="66" charset="0"/>
              </a:rPr>
              <a:t>Velmi aktivní „Sport </a:t>
            </a:r>
            <a:r>
              <a:rPr lang="cs-CZ" sz="2000" b="1" dirty="0">
                <a:latin typeface="Comic Sans MS" panose="030F0702030302020204" pitchFamily="66" charset="0"/>
              </a:rPr>
              <a:t>Club </a:t>
            </a:r>
            <a:r>
              <a:rPr lang="cs-CZ" sz="2000" b="1" dirty="0" smtClean="0">
                <a:latin typeface="Comic Sans MS" panose="030F0702030302020204" pitchFamily="66" charset="0"/>
              </a:rPr>
              <a:t>Ráječko“ </a:t>
            </a:r>
            <a:r>
              <a:rPr lang="cs-CZ" sz="2000" b="1" dirty="0">
                <a:latin typeface="Comic Sans MS" panose="030F0702030302020204" pitchFamily="66" charset="0"/>
              </a:rPr>
              <a:t>a obec Vysočany </a:t>
            </a:r>
            <a:r>
              <a:rPr lang="cs-CZ" sz="2000" b="1" dirty="0" smtClean="0">
                <a:latin typeface="Comic Sans MS" panose="030F0702030302020204" pitchFamily="66" charset="0"/>
              </a:rPr>
              <a:t>uspořádaly v </a:t>
            </a:r>
            <a:r>
              <a:rPr lang="cs-CZ" sz="2000" b="1" dirty="0">
                <a:latin typeface="Comic Sans MS" panose="030F0702030302020204" pitchFamily="66" charset="0"/>
              </a:rPr>
              <a:t>sobotu 23.7. </a:t>
            </a:r>
            <a:r>
              <a:rPr lang="cs-CZ" sz="2000" b="1" dirty="0" smtClean="0">
                <a:latin typeface="Comic Sans MS" panose="030F0702030302020204" pitchFamily="66" charset="0"/>
              </a:rPr>
              <a:t>ve Vysočanech závod </a:t>
            </a:r>
            <a:r>
              <a:rPr lang="cs-CZ" sz="2000" b="1" dirty="0">
                <a:latin typeface="Comic Sans MS" panose="030F0702030302020204" pitchFamily="66" charset="0"/>
              </a:rPr>
              <a:t>"Vysočanský triatlon". </a:t>
            </a:r>
            <a:r>
              <a:rPr lang="cs-CZ" sz="2000" b="1" dirty="0" smtClean="0">
                <a:latin typeface="Comic Sans MS" panose="030F0702030302020204" pitchFamily="66" charset="0"/>
              </a:rPr>
              <a:t>Skládal se za dvou závodů </a:t>
            </a:r>
            <a:r>
              <a:rPr lang="cs-CZ" sz="2000" b="1" dirty="0">
                <a:latin typeface="Comic Sans MS" panose="030F0702030302020204" pitchFamily="66" charset="0"/>
              </a:rPr>
              <a:t>pro mládež i dospělé.</a:t>
            </a:r>
            <a:br>
              <a:rPr lang="cs-CZ" sz="2000" b="1" dirty="0">
                <a:latin typeface="Comic Sans MS" panose="030F0702030302020204" pitchFamily="66" charset="0"/>
              </a:rPr>
            </a:br>
            <a:endParaRPr lang="cs-CZ" sz="2000" b="1" dirty="0">
              <a:latin typeface="Comic Sans MS" panose="030F0702030302020204" pitchFamily="66" charset="0"/>
            </a:endParaRPr>
          </a:p>
        </p:txBody>
      </p:sp>
      <p:pic>
        <p:nvPicPr>
          <p:cNvPr id="3" name="Obrázek 2"/>
          <p:cNvPicPr>
            <a:picLocks noChangeAspect="1"/>
          </p:cNvPicPr>
          <p:nvPr/>
        </p:nvPicPr>
        <p:blipFill rotWithShape="1">
          <a:blip r:embed="rId3" cstate="email">
            <a:extLst>
              <a:ext uri="{28A0092B-C50C-407E-A947-70E740481C1C}">
                <a14:useLocalDpi xmlns:a14="http://schemas.microsoft.com/office/drawing/2010/main"/>
              </a:ext>
            </a:extLst>
          </a:blip>
          <a:srcRect t="13444"/>
          <a:stretch/>
        </p:blipFill>
        <p:spPr>
          <a:xfrm>
            <a:off x="-6856" y="0"/>
            <a:ext cx="9144000" cy="5425897"/>
          </a:xfrm>
          <a:prstGeom prst="rect">
            <a:avLst/>
          </a:prstGeom>
        </p:spPr>
      </p:pic>
    </p:spTree>
    <p:extLst>
      <p:ext uri="{BB962C8B-B14F-4D97-AF65-F5344CB8AC3E}">
        <p14:creationId xmlns:p14="http://schemas.microsoft.com/office/powerpoint/2010/main" val="241397582"/>
      </p:ext>
    </p:extLst>
  </p:cSld>
  <p:clrMapOvr>
    <a:masterClrMapping/>
  </p:clrMapOvr>
  <p:transition spd="med" advClick="0" advTm="8000">
    <p:sndAc>
      <p:stSnd>
        <p:snd r:embed="rId2" name="1986-%2004%20-%20Fourth%20Rendez-vou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sz="quarter" idx="13"/>
          </p:nvPr>
        </p:nvSpPr>
        <p:spPr/>
        <p:txBody>
          <a:bodyPr/>
          <a:lstStyle/>
          <a:p>
            <a:endParaRPr lang="cs-CZ"/>
          </a:p>
        </p:txBody>
      </p:sp>
      <p:pic>
        <p:nvPicPr>
          <p:cNvPr id="4" name="Obrázek 3"/>
          <p:cNvPicPr>
            <a:picLocks noChangeAspect="1"/>
          </p:cNvPicPr>
          <p:nvPr/>
        </p:nvPicPr>
        <p:blipFill rotWithShape="1">
          <a:blip r:embed="rId2" cstate="email">
            <a:extLst>
              <a:ext uri="{28A0092B-C50C-407E-A947-70E740481C1C}">
                <a14:useLocalDpi xmlns:a14="http://schemas.microsoft.com/office/drawing/2010/main"/>
              </a:ext>
            </a:extLst>
          </a:blip>
          <a:srcRect l="5171"/>
          <a:stretch/>
        </p:blipFill>
        <p:spPr>
          <a:xfrm>
            <a:off x="-1" y="0"/>
            <a:ext cx="9238961" cy="6525344"/>
          </a:xfrm>
          <a:prstGeom prst="rect">
            <a:avLst/>
          </a:prstGeom>
        </p:spPr>
      </p:pic>
    </p:spTree>
    <p:extLst>
      <p:ext uri="{BB962C8B-B14F-4D97-AF65-F5344CB8AC3E}">
        <p14:creationId xmlns:p14="http://schemas.microsoft.com/office/powerpoint/2010/main" val="3499734174"/>
      </p:ext>
    </p:extLst>
  </p:cSld>
  <p:clrMapOvr>
    <a:masterClrMapping/>
  </p:clrMapOvr>
  <p:transition spd="med" advClick="0" advTm="800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35496" y="6021288"/>
            <a:ext cx="9001000" cy="782960"/>
          </a:xfrm>
        </p:spPr>
        <p:txBody>
          <a:bodyPr/>
          <a:lstStyle/>
          <a:p>
            <a:pPr algn="ctr"/>
            <a:r>
              <a:rPr lang="cs-CZ" sz="2800" dirty="0" smtClean="0">
                <a:latin typeface="Comic Sans MS" panose="030F0702030302020204" pitchFamily="66" charset="0"/>
              </a:rPr>
              <a:t>Krátké chvíle před zahájením závodu</a:t>
            </a:r>
            <a:endParaRPr lang="cs-CZ" sz="2800" dirty="0">
              <a:latin typeface="Comic Sans MS" panose="030F0702030302020204" pitchFamily="66" charset="0"/>
            </a:endParaRPr>
          </a:p>
        </p:txBody>
      </p:sp>
      <p:pic>
        <p:nvPicPr>
          <p:cNvPr id="4" name="Obrázek 3"/>
          <p:cNvPicPr>
            <a:picLocks noChangeAspect="1"/>
          </p:cNvPicPr>
          <p:nvPr/>
        </p:nvPicPr>
        <p:blipFill rotWithShape="1">
          <a:blip r:embed="rId2" cstate="email">
            <a:extLst>
              <a:ext uri="{28A0092B-C50C-407E-A947-70E740481C1C}">
                <a14:useLocalDpi xmlns:a14="http://schemas.microsoft.com/office/drawing/2010/main"/>
              </a:ext>
            </a:extLst>
          </a:blip>
          <a:srcRect l="7195" r="6221" b="13213"/>
          <a:stretch/>
        </p:blipFill>
        <p:spPr>
          <a:xfrm>
            <a:off x="107504" y="-33928"/>
            <a:ext cx="8964488" cy="6057635"/>
          </a:xfrm>
          <a:prstGeom prst="rect">
            <a:avLst/>
          </a:prstGeom>
        </p:spPr>
      </p:pic>
    </p:spTree>
    <p:extLst>
      <p:ext uri="{BB962C8B-B14F-4D97-AF65-F5344CB8AC3E}">
        <p14:creationId xmlns:p14="http://schemas.microsoft.com/office/powerpoint/2010/main" val="2779606964"/>
      </p:ext>
    </p:extLst>
  </p:cSld>
  <p:clrMapOvr>
    <a:masterClrMapping/>
  </p:clrMapOvr>
  <p:transition spd="med" advClick="0" advTm="8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out)">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4" name="Zástupný symbol pro obsah 3"/>
          <p:cNvPicPr>
            <a:picLocks noGrp="1" noChangeAspect="1"/>
          </p:cNvPicPr>
          <p:nvPr>
            <p:ph sz="quarter" idx="13"/>
          </p:nvPr>
        </p:nvPicPr>
        <p:blipFill>
          <a:blip r:embed="rId2" cstate="email">
            <a:extLst>
              <a:ext uri="{28A0092B-C50C-407E-A947-70E740481C1C}">
                <a14:useLocalDpi xmlns:a14="http://schemas.microsoft.com/office/drawing/2010/main"/>
              </a:ext>
            </a:extLst>
          </a:blip>
          <a:stretch>
            <a:fillRect/>
          </a:stretch>
        </p:blipFill>
        <p:spPr>
          <a:xfrm>
            <a:off x="1738951" y="731838"/>
            <a:ext cx="5208897" cy="3475037"/>
          </a:xfrm>
        </p:spPr>
      </p:pic>
      <p:pic>
        <p:nvPicPr>
          <p:cNvPr id="5" name="Obrázek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15475" y="150000"/>
            <a:ext cx="7013050" cy="6858000"/>
          </a:xfrm>
          <a:prstGeom prst="rect">
            <a:avLst/>
          </a:prstGeom>
        </p:spPr>
      </p:pic>
      <p:pic>
        <p:nvPicPr>
          <p:cNvPr id="6" name="Obrázek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5037" y="300000"/>
            <a:ext cx="8253925" cy="6858000"/>
          </a:xfrm>
          <a:prstGeom prst="rect">
            <a:avLst/>
          </a:prstGeom>
        </p:spPr>
      </p:pic>
      <p:pic>
        <p:nvPicPr>
          <p:cNvPr id="7" name="Obrázek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50000" y="504996"/>
            <a:ext cx="9144000" cy="6748007"/>
          </a:xfrm>
          <a:prstGeom prst="rect">
            <a:avLst/>
          </a:prstGeom>
        </p:spPr>
      </p:pic>
      <p:pic>
        <p:nvPicPr>
          <p:cNvPr id="8" name="Obrázek 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5496" y="30480"/>
            <a:ext cx="9144000" cy="6397879"/>
          </a:xfrm>
          <a:prstGeom prst="rect">
            <a:avLst/>
          </a:prstGeom>
        </p:spPr>
      </p:pic>
    </p:spTree>
    <p:extLst>
      <p:ext uri="{BB962C8B-B14F-4D97-AF65-F5344CB8AC3E}">
        <p14:creationId xmlns:p14="http://schemas.microsoft.com/office/powerpoint/2010/main" val="2624764870"/>
      </p:ext>
    </p:extLst>
  </p:cSld>
  <p:clrMapOvr>
    <a:masterClrMapping/>
  </p:clrMapOvr>
  <p:transition spd="med" advClick="0" advTm="800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sz="quarter" idx="13"/>
          </p:nvPr>
        </p:nvSpPr>
        <p:spPr/>
        <p:txBody>
          <a:bodyPr/>
          <a:lstStyle/>
          <a:p>
            <a:endParaRPr lang="cs-CZ"/>
          </a:p>
        </p:txBody>
      </p:sp>
      <p:pic>
        <p:nvPicPr>
          <p:cNvPr id="4" name="Obrázek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932" y="12576"/>
            <a:ext cx="9144000" cy="6176433"/>
          </a:xfrm>
          <a:prstGeom prst="rect">
            <a:avLst/>
          </a:prstGeom>
        </p:spPr>
      </p:pic>
    </p:spTree>
    <p:extLst>
      <p:ext uri="{BB962C8B-B14F-4D97-AF65-F5344CB8AC3E}">
        <p14:creationId xmlns:p14="http://schemas.microsoft.com/office/powerpoint/2010/main" val="1020600316"/>
      </p:ext>
    </p:extLst>
  </p:cSld>
  <p:clrMapOvr>
    <a:masterClrMapping/>
  </p:clrMapOvr>
  <p:transition spd="med" advClick="0" advTm="800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4" name="Zástupný symbol pro obsah 3"/>
          <p:cNvPicPr>
            <a:picLocks noGrp="1" noChangeAspect="1"/>
          </p:cNvPicPr>
          <p:nvPr>
            <p:ph sz="quarter" idx="13"/>
          </p:nvPr>
        </p:nvPicPr>
        <p:blipFill rotWithShape="1">
          <a:blip r:embed="rId2" cstate="email">
            <a:extLst>
              <a:ext uri="{28A0092B-C50C-407E-A947-70E740481C1C}">
                <a14:useLocalDpi xmlns:a14="http://schemas.microsoft.com/office/drawing/2010/main"/>
              </a:ext>
            </a:extLst>
          </a:blip>
          <a:srcRect r="6560"/>
          <a:stretch/>
        </p:blipFill>
        <p:spPr>
          <a:xfrm>
            <a:off x="31104" y="11400"/>
            <a:ext cx="9112896" cy="6506324"/>
          </a:xfrm>
        </p:spPr>
      </p:pic>
    </p:spTree>
    <p:extLst>
      <p:ext uri="{BB962C8B-B14F-4D97-AF65-F5344CB8AC3E}">
        <p14:creationId xmlns:p14="http://schemas.microsoft.com/office/powerpoint/2010/main" val="3850947295"/>
      </p:ext>
    </p:extLst>
  </p:cSld>
  <p:clrMapOvr>
    <a:masterClrMapping/>
  </p:clrMapOvr>
  <p:transition spd="med" advClick="0" advTm="800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sz="quarter" idx="13"/>
          </p:nvPr>
        </p:nvSpPr>
        <p:spPr/>
        <p:txBody>
          <a:bodyPr/>
          <a:lstStyle/>
          <a:p>
            <a:endParaRPr lang="cs-CZ"/>
          </a:p>
        </p:txBody>
      </p:sp>
      <p:pic>
        <p:nvPicPr>
          <p:cNvPr id="4" name="Obrázek 3"/>
          <p:cNvPicPr>
            <a:picLocks noChangeAspect="1"/>
          </p:cNvPicPr>
          <p:nvPr/>
        </p:nvPicPr>
        <p:blipFill rotWithShape="1">
          <a:blip r:embed="rId2" cstate="email">
            <a:extLst>
              <a:ext uri="{28A0092B-C50C-407E-A947-70E740481C1C}">
                <a14:useLocalDpi xmlns:a14="http://schemas.microsoft.com/office/drawing/2010/main"/>
              </a:ext>
            </a:extLst>
          </a:blip>
          <a:srcRect l="2333" r="6750"/>
          <a:stretch/>
        </p:blipFill>
        <p:spPr>
          <a:xfrm>
            <a:off x="27031" y="-24408"/>
            <a:ext cx="9129727" cy="6693768"/>
          </a:xfrm>
          <a:prstGeom prst="rect">
            <a:avLst/>
          </a:prstGeom>
        </p:spPr>
      </p:pic>
    </p:spTree>
    <p:extLst>
      <p:ext uri="{BB962C8B-B14F-4D97-AF65-F5344CB8AC3E}">
        <p14:creationId xmlns:p14="http://schemas.microsoft.com/office/powerpoint/2010/main" val="1877742005"/>
      </p:ext>
    </p:extLst>
  </p:cSld>
  <p:clrMapOvr>
    <a:masterClrMapping/>
  </p:clrMapOvr>
  <p:transition spd="med" advClick="0" advTm="800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107504" y="6021288"/>
            <a:ext cx="9145016" cy="826016"/>
          </a:xfrm>
        </p:spPr>
        <p:txBody>
          <a:bodyPr/>
          <a:lstStyle/>
          <a:p>
            <a:pPr marL="0" indent="0" algn="ctr">
              <a:buNone/>
            </a:pPr>
            <a:r>
              <a:rPr lang="cs-CZ" sz="2400" dirty="0" smtClean="0">
                <a:latin typeface="Comic Sans MS" panose="030F0702030302020204" pitchFamily="66" charset="0"/>
              </a:rPr>
              <a:t>Poslední závodník, vozíčkář</a:t>
            </a:r>
            <a:r>
              <a:rPr lang="cs-CZ" sz="2400" dirty="0">
                <a:latin typeface="Comic Sans MS" panose="030F0702030302020204" pitchFamily="66" charset="0"/>
              </a:rPr>
              <a:t> </a:t>
            </a:r>
            <a:r>
              <a:rPr lang="cs-CZ" sz="2400" dirty="0" smtClean="0">
                <a:latin typeface="Comic Sans MS" panose="030F0702030302020204" pitchFamily="66" charset="0"/>
              </a:rPr>
              <a:t>amatér, vyjíždí na cyklotrasu</a:t>
            </a:r>
            <a:endParaRPr lang="cs-CZ" sz="2400" dirty="0">
              <a:latin typeface="Comic Sans MS" panose="030F0702030302020204" pitchFamily="66" charset="0"/>
            </a:endParaRPr>
          </a:p>
        </p:txBody>
      </p:sp>
      <p:pic>
        <p:nvPicPr>
          <p:cNvPr id="4" name="Obrázek 3"/>
          <p:cNvPicPr>
            <a:picLocks noChangeAspect="1"/>
          </p:cNvPicPr>
          <p:nvPr/>
        </p:nvPicPr>
        <p:blipFill rotWithShape="1">
          <a:blip r:embed="rId2" cstate="email">
            <a:extLst>
              <a:ext uri="{28A0092B-C50C-407E-A947-70E740481C1C}">
                <a14:useLocalDpi xmlns:a14="http://schemas.microsoft.com/office/drawing/2010/main"/>
              </a:ext>
            </a:extLst>
          </a:blip>
          <a:srcRect t="-3008"/>
          <a:stretch/>
        </p:blipFill>
        <p:spPr>
          <a:xfrm>
            <a:off x="-6092" y="-171400"/>
            <a:ext cx="9144000" cy="6119620"/>
          </a:xfrm>
          <a:prstGeom prst="rect">
            <a:avLst/>
          </a:prstGeom>
        </p:spPr>
      </p:pic>
    </p:spTree>
    <p:extLst>
      <p:ext uri="{BB962C8B-B14F-4D97-AF65-F5344CB8AC3E}">
        <p14:creationId xmlns:p14="http://schemas.microsoft.com/office/powerpoint/2010/main" val="232469056"/>
      </p:ext>
    </p:extLst>
  </p:cSld>
  <p:clrMapOvr>
    <a:masterClrMapping/>
  </p:clrMapOvr>
  <p:transition spd="med" advClick="0" advTm="800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43000" y="6021288"/>
            <a:ext cx="8928992" cy="836712"/>
          </a:xfrm>
        </p:spPr>
        <p:txBody>
          <a:bodyPr/>
          <a:lstStyle/>
          <a:p>
            <a:pPr marL="0" indent="0" algn="ctr">
              <a:buNone/>
            </a:pPr>
            <a:r>
              <a:rPr lang="cs-CZ" sz="1800" dirty="0" smtClean="0">
                <a:latin typeface="Comic Sans MS" panose="030F0702030302020204" pitchFamily="66" charset="0"/>
              </a:rPr>
              <a:t>Blíží se jedna hodina, tak jsem zase zajel k našemu rybníku, do krásného prostředí, na zahájení závodu profesionálů. Zase bylo nepředstavitelně plno</a:t>
            </a:r>
            <a:endParaRPr lang="cs-CZ" sz="1800" dirty="0">
              <a:latin typeface="Comic Sans MS" panose="030F0702030302020204" pitchFamily="66" charset="0"/>
            </a:endParaRPr>
          </a:p>
        </p:txBody>
      </p:sp>
      <p:pic>
        <p:nvPicPr>
          <p:cNvPr id="5" name="Zástupný symbol pro obsah 4"/>
          <p:cNvPicPr>
            <a:picLocks noGrp="1" noChangeAspect="1"/>
          </p:cNvPicPr>
          <p:nvPr>
            <p:ph sz="quarter" idx="4294967295"/>
          </p:nvPr>
        </p:nvPicPr>
        <p:blipFill rotWithShape="1">
          <a:blip r:embed="rId2" cstate="email">
            <a:extLst>
              <a:ext uri="{28A0092B-C50C-407E-A947-70E740481C1C}">
                <a14:useLocalDpi xmlns:a14="http://schemas.microsoft.com/office/drawing/2010/main"/>
              </a:ext>
            </a:extLst>
          </a:blip>
          <a:srcRect t="23130" b="11228"/>
          <a:stretch/>
        </p:blipFill>
        <p:spPr>
          <a:xfrm>
            <a:off x="14747" y="2060848"/>
            <a:ext cx="9021749" cy="3960440"/>
          </a:xfrm>
          <a:prstGeom prst="rect">
            <a:avLst/>
          </a:prstGeom>
        </p:spPr>
      </p:pic>
      <p:pic>
        <p:nvPicPr>
          <p:cNvPr id="4" name="Obrázek 3"/>
          <p:cNvPicPr>
            <a:picLocks noChangeAspect="1"/>
          </p:cNvPicPr>
          <p:nvPr/>
        </p:nvPicPr>
        <p:blipFill rotWithShape="1">
          <a:blip r:embed="rId3" cstate="email">
            <a:extLst>
              <a:ext uri="{28A0092B-C50C-407E-A947-70E740481C1C}">
                <a14:useLocalDpi xmlns:a14="http://schemas.microsoft.com/office/drawing/2010/main"/>
              </a:ext>
            </a:extLst>
          </a:blip>
          <a:srcRect t="21168" b="13016"/>
          <a:stretch/>
        </p:blipFill>
        <p:spPr>
          <a:xfrm>
            <a:off x="0" y="0"/>
            <a:ext cx="9144000" cy="2148840"/>
          </a:xfrm>
          <a:prstGeom prst="rect">
            <a:avLst/>
          </a:prstGeom>
        </p:spPr>
      </p:pic>
    </p:spTree>
    <p:extLst>
      <p:ext uri="{BB962C8B-B14F-4D97-AF65-F5344CB8AC3E}">
        <p14:creationId xmlns:p14="http://schemas.microsoft.com/office/powerpoint/2010/main" val="4149172086"/>
      </p:ext>
    </p:extLst>
  </p:cSld>
  <p:clrMapOvr>
    <a:masterClrMapping/>
  </p:clrMapOvr>
  <p:transition spd="med" advClick="0" advTm="8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sz="quarter" idx="13"/>
          </p:nvPr>
        </p:nvSpPr>
        <p:spPr/>
        <p:txBody>
          <a:bodyPr/>
          <a:lstStyle/>
          <a:p>
            <a:endParaRPr lang="cs-CZ"/>
          </a:p>
        </p:txBody>
      </p:sp>
      <p:pic>
        <p:nvPicPr>
          <p:cNvPr id="4" name="Obrázek 3"/>
          <p:cNvPicPr>
            <a:picLocks noChangeAspect="1"/>
          </p:cNvPicPr>
          <p:nvPr/>
        </p:nvPicPr>
        <p:blipFill rotWithShape="1">
          <a:blip r:embed="rId2" cstate="email">
            <a:extLst>
              <a:ext uri="{28A0092B-C50C-407E-A947-70E740481C1C}">
                <a14:useLocalDpi xmlns:a14="http://schemas.microsoft.com/office/drawing/2010/main"/>
              </a:ext>
            </a:extLst>
          </a:blip>
          <a:srcRect l="2167" t="-1125" r="4533" b="1125"/>
          <a:stretch/>
        </p:blipFill>
        <p:spPr>
          <a:xfrm>
            <a:off x="25916" y="0"/>
            <a:ext cx="9132210" cy="6858000"/>
          </a:xfrm>
          <a:prstGeom prst="rect">
            <a:avLst/>
          </a:prstGeom>
        </p:spPr>
      </p:pic>
    </p:spTree>
    <p:extLst>
      <p:ext uri="{BB962C8B-B14F-4D97-AF65-F5344CB8AC3E}">
        <p14:creationId xmlns:p14="http://schemas.microsoft.com/office/powerpoint/2010/main" val="927035081"/>
      </p:ext>
    </p:extLst>
  </p:cSld>
  <p:clrMapOvr>
    <a:masterClrMapping/>
  </p:clrMapOvr>
  <p:transition spd="med" advClick="0" advTm="800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sz="quarter" idx="13"/>
          </p:nvPr>
        </p:nvSpPr>
        <p:spPr/>
        <p:txBody>
          <a:bodyPr/>
          <a:lstStyle/>
          <a:p>
            <a:endParaRPr lang="cs-CZ"/>
          </a:p>
        </p:txBody>
      </p:sp>
      <p:pic>
        <p:nvPicPr>
          <p:cNvPr id="4" name="Obrázek 3"/>
          <p:cNvPicPr>
            <a:picLocks noChangeAspect="1"/>
          </p:cNvPicPr>
          <p:nvPr/>
        </p:nvPicPr>
        <p:blipFill rotWithShape="1">
          <a:blip r:embed="rId2" cstate="email">
            <a:extLst>
              <a:ext uri="{28A0092B-C50C-407E-A947-70E740481C1C}">
                <a14:useLocalDpi xmlns:a14="http://schemas.microsoft.com/office/drawing/2010/main"/>
              </a:ext>
            </a:extLst>
          </a:blip>
          <a:srcRect r="12000"/>
          <a:stretch/>
        </p:blipFill>
        <p:spPr>
          <a:xfrm>
            <a:off x="-1" y="0"/>
            <a:ext cx="9105235" cy="6813376"/>
          </a:xfrm>
          <a:prstGeom prst="rect">
            <a:avLst/>
          </a:prstGeom>
        </p:spPr>
      </p:pic>
    </p:spTree>
    <p:extLst>
      <p:ext uri="{BB962C8B-B14F-4D97-AF65-F5344CB8AC3E}">
        <p14:creationId xmlns:p14="http://schemas.microsoft.com/office/powerpoint/2010/main" val="3702647546"/>
      </p:ext>
    </p:extLst>
  </p:cSld>
  <p:clrMapOvr>
    <a:masterClrMapping/>
  </p:clrMapOvr>
  <p:transition spd="med" advClick="0" advTm="800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4" name="Zástupný symbol pro obsah 3"/>
          <p:cNvPicPr>
            <a:picLocks noGrp="1" noChangeAspect="1"/>
          </p:cNvPicPr>
          <p:nvPr>
            <p:ph sz="quarter" idx="13"/>
          </p:nvPr>
        </p:nvPicPr>
        <p:blipFill>
          <a:blip r:embed="rId2" cstate="email">
            <a:extLst>
              <a:ext uri="{28A0092B-C50C-407E-A947-70E740481C1C}">
                <a14:useLocalDpi xmlns:a14="http://schemas.microsoft.com/office/drawing/2010/main"/>
              </a:ext>
            </a:extLst>
          </a:blip>
          <a:stretch>
            <a:fillRect/>
          </a:stretch>
        </p:blipFill>
        <p:spPr>
          <a:xfrm>
            <a:off x="23272" y="0"/>
            <a:ext cx="9135483" cy="6381328"/>
          </a:xfrm>
        </p:spPr>
      </p:pic>
    </p:spTree>
    <p:extLst>
      <p:ext uri="{BB962C8B-B14F-4D97-AF65-F5344CB8AC3E}">
        <p14:creationId xmlns:p14="http://schemas.microsoft.com/office/powerpoint/2010/main" val="3433790335"/>
      </p:ext>
    </p:extLst>
  </p:cSld>
  <p:clrMapOvr>
    <a:masterClrMapping/>
  </p:clrMapOvr>
  <p:transition spd="med" advClick="0" advTm="800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sz="quarter" idx="13"/>
          </p:nvPr>
        </p:nvSpPr>
        <p:spPr/>
        <p:txBody>
          <a:bodyPr/>
          <a:lstStyle/>
          <a:p>
            <a:endParaRPr lang="cs-CZ"/>
          </a:p>
        </p:txBody>
      </p:sp>
      <p:pic>
        <p:nvPicPr>
          <p:cNvPr id="4" name="Obrázek 3"/>
          <p:cNvPicPr>
            <a:picLocks noChangeAspect="1"/>
          </p:cNvPicPr>
          <p:nvPr/>
        </p:nvPicPr>
        <p:blipFill rotWithShape="1">
          <a:blip r:embed="rId2" cstate="email">
            <a:extLst>
              <a:ext uri="{28A0092B-C50C-407E-A947-70E740481C1C}">
                <a14:useLocalDpi xmlns:a14="http://schemas.microsoft.com/office/drawing/2010/main"/>
              </a:ext>
            </a:extLst>
          </a:blip>
          <a:srcRect r="5255"/>
          <a:stretch/>
        </p:blipFill>
        <p:spPr>
          <a:xfrm>
            <a:off x="8011" y="116632"/>
            <a:ext cx="9207691" cy="6140152"/>
          </a:xfrm>
          <a:prstGeom prst="rect">
            <a:avLst/>
          </a:prstGeom>
        </p:spPr>
      </p:pic>
    </p:spTree>
    <p:extLst>
      <p:ext uri="{BB962C8B-B14F-4D97-AF65-F5344CB8AC3E}">
        <p14:creationId xmlns:p14="http://schemas.microsoft.com/office/powerpoint/2010/main" val="3950089913"/>
      </p:ext>
    </p:extLst>
  </p:cSld>
  <p:clrMapOvr>
    <a:masterClrMapping/>
  </p:clrMapOvr>
  <p:transition spd="med" advClick="0" advTm="8000"/>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sz="quarter" idx="13"/>
          </p:nvPr>
        </p:nvSpPr>
        <p:spPr/>
        <p:txBody>
          <a:bodyPr/>
          <a:lstStyle/>
          <a:p>
            <a:endParaRPr lang="cs-CZ"/>
          </a:p>
        </p:txBody>
      </p:sp>
      <p:pic>
        <p:nvPicPr>
          <p:cNvPr id="4" name="Obrázek 3"/>
          <p:cNvPicPr>
            <a:picLocks noChangeAspect="1"/>
          </p:cNvPicPr>
          <p:nvPr/>
        </p:nvPicPr>
        <p:blipFill rotWithShape="1">
          <a:blip r:embed="rId2" cstate="email">
            <a:extLst>
              <a:ext uri="{28A0092B-C50C-407E-A947-70E740481C1C}">
                <a14:useLocalDpi xmlns:a14="http://schemas.microsoft.com/office/drawing/2010/main"/>
              </a:ext>
            </a:extLst>
          </a:blip>
          <a:srcRect l="9297" r="4491"/>
          <a:stretch/>
        </p:blipFill>
        <p:spPr>
          <a:xfrm>
            <a:off x="-4772" y="-99393"/>
            <a:ext cx="9148771" cy="7073817"/>
          </a:xfrm>
          <a:prstGeom prst="rect">
            <a:avLst/>
          </a:prstGeom>
        </p:spPr>
      </p:pic>
    </p:spTree>
    <p:extLst>
      <p:ext uri="{BB962C8B-B14F-4D97-AF65-F5344CB8AC3E}">
        <p14:creationId xmlns:p14="http://schemas.microsoft.com/office/powerpoint/2010/main" val="4175809156"/>
      </p:ext>
    </p:extLst>
  </p:cSld>
  <p:clrMapOvr>
    <a:masterClrMapping/>
  </p:clrMapOvr>
  <p:transition spd="med" advClick="0" advTm="8000"/>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a:xfrm>
            <a:off x="35496" y="6093296"/>
            <a:ext cx="9108504" cy="766976"/>
          </a:xfrm>
        </p:spPr>
        <p:txBody>
          <a:bodyPr/>
          <a:lstStyle/>
          <a:p>
            <a:pPr marL="0" indent="0" algn="ctr">
              <a:buNone/>
            </a:pPr>
            <a:r>
              <a:rPr lang="cs-CZ" sz="2800" dirty="0" smtClean="0">
                <a:latin typeface="Comic Sans MS" panose="030F0702030302020204" pitchFamily="66" charset="0"/>
              </a:rPr>
              <a:t>Několik minut před závodem se lidé ještě  koupali</a:t>
            </a:r>
            <a:endParaRPr lang="cs-CZ" sz="2800" dirty="0">
              <a:latin typeface="Comic Sans MS" panose="030F0702030302020204" pitchFamily="66" charset="0"/>
            </a:endParaRPr>
          </a:p>
        </p:txBody>
      </p:sp>
      <p:pic>
        <p:nvPicPr>
          <p:cNvPr id="4" name="Zástupný symbol pro obsah 3"/>
          <p:cNvPicPr>
            <a:picLocks noGrp="1" noChangeAspect="1"/>
          </p:cNvPicPr>
          <p:nvPr>
            <p:ph sz="quarter" idx="4294967295"/>
          </p:nvPr>
        </p:nvPicPr>
        <p:blipFill>
          <a:blip r:embed="rId2" cstate="email">
            <a:extLst>
              <a:ext uri="{28A0092B-C50C-407E-A947-70E740481C1C}">
                <a14:useLocalDpi xmlns:a14="http://schemas.microsoft.com/office/drawing/2010/main"/>
              </a:ext>
            </a:extLst>
          </a:blip>
          <a:stretch>
            <a:fillRect/>
          </a:stretch>
        </p:blipFill>
        <p:spPr>
          <a:xfrm>
            <a:off x="0" y="19432"/>
            <a:ext cx="9067800" cy="6048375"/>
          </a:xfrm>
        </p:spPr>
      </p:pic>
    </p:spTree>
    <p:extLst>
      <p:ext uri="{BB962C8B-B14F-4D97-AF65-F5344CB8AC3E}">
        <p14:creationId xmlns:p14="http://schemas.microsoft.com/office/powerpoint/2010/main" val="1258728752"/>
      </p:ext>
    </p:extLst>
  </p:cSld>
  <p:clrMapOvr>
    <a:masterClrMapping/>
  </p:clrMapOvr>
  <p:transition spd="med" advClick="0" advTm="8000"/>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sz="quarter" idx="13"/>
          </p:nvPr>
        </p:nvSpPr>
        <p:spPr/>
        <p:txBody>
          <a:bodyPr/>
          <a:lstStyle/>
          <a:p>
            <a:endParaRPr lang="cs-CZ"/>
          </a:p>
        </p:txBody>
      </p:sp>
      <p:pic>
        <p:nvPicPr>
          <p:cNvPr id="4" name="Obrázek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005167" cy="6858000"/>
          </a:xfrm>
          <a:prstGeom prst="rect">
            <a:avLst/>
          </a:prstGeom>
        </p:spPr>
      </p:pic>
    </p:spTree>
    <p:extLst>
      <p:ext uri="{BB962C8B-B14F-4D97-AF65-F5344CB8AC3E}">
        <p14:creationId xmlns:p14="http://schemas.microsoft.com/office/powerpoint/2010/main" val="1733736748"/>
      </p:ext>
    </p:extLst>
  </p:cSld>
  <p:clrMapOvr>
    <a:masterClrMapping/>
  </p:clrMapOvr>
  <p:transition spd="med" advClick="0" advTm="8000"/>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sz="quarter" idx="13"/>
          </p:nvPr>
        </p:nvSpPr>
        <p:spPr/>
        <p:txBody>
          <a:bodyPr/>
          <a:lstStyle/>
          <a:p>
            <a:endParaRPr lang="cs-CZ"/>
          </a:p>
        </p:txBody>
      </p:sp>
      <p:pic>
        <p:nvPicPr>
          <p:cNvPr id="4" name="Obrázek 3"/>
          <p:cNvPicPr>
            <a:picLocks noChangeAspect="1"/>
          </p:cNvPicPr>
          <p:nvPr/>
        </p:nvPicPr>
        <p:blipFill rotWithShape="1">
          <a:blip r:embed="rId2" cstate="email">
            <a:extLst>
              <a:ext uri="{28A0092B-C50C-407E-A947-70E740481C1C}">
                <a14:useLocalDpi xmlns:a14="http://schemas.microsoft.com/office/drawing/2010/main"/>
              </a:ext>
            </a:extLst>
          </a:blip>
          <a:srcRect l="3833" r="3916"/>
          <a:stretch/>
        </p:blipFill>
        <p:spPr>
          <a:xfrm>
            <a:off x="-14477" y="0"/>
            <a:ext cx="9130187" cy="6741368"/>
          </a:xfrm>
          <a:prstGeom prst="rect">
            <a:avLst/>
          </a:prstGeom>
        </p:spPr>
      </p:pic>
    </p:spTree>
    <p:extLst>
      <p:ext uri="{BB962C8B-B14F-4D97-AF65-F5344CB8AC3E}">
        <p14:creationId xmlns:p14="http://schemas.microsoft.com/office/powerpoint/2010/main" val="1053917612"/>
      </p:ext>
    </p:extLst>
  </p:cSld>
  <p:clrMapOvr>
    <a:masterClrMapping/>
  </p:clrMapOvr>
  <p:transition spd="med" advClick="0" advTm="8000"/>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0" y="6237312"/>
            <a:ext cx="9144000" cy="620688"/>
          </a:xfrm>
        </p:spPr>
        <p:txBody>
          <a:bodyPr/>
          <a:lstStyle/>
          <a:p>
            <a:pPr algn="ctr"/>
            <a:r>
              <a:rPr lang="cs-CZ" sz="2800" dirty="0" smtClean="0">
                <a:latin typeface="Comic Sans MS" panose="030F0702030302020204" pitchFamily="66" charset="0"/>
              </a:rPr>
              <a:t>Část závodníků těsně před startem</a:t>
            </a:r>
            <a:endParaRPr lang="cs-CZ" sz="2800" dirty="0">
              <a:latin typeface="Comic Sans MS" panose="030F0702030302020204" pitchFamily="66" charset="0"/>
            </a:endParaRPr>
          </a:p>
        </p:txBody>
      </p:sp>
      <p:pic>
        <p:nvPicPr>
          <p:cNvPr id="4" name="Obrázek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848" y="0"/>
            <a:ext cx="9144000" cy="6096000"/>
          </a:xfrm>
          <a:prstGeom prst="rect">
            <a:avLst/>
          </a:prstGeom>
        </p:spPr>
      </p:pic>
    </p:spTree>
    <p:extLst>
      <p:ext uri="{BB962C8B-B14F-4D97-AF65-F5344CB8AC3E}">
        <p14:creationId xmlns:p14="http://schemas.microsoft.com/office/powerpoint/2010/main" val="4130255024"/>
      </p:ext>
    </p:extLst>
  </p:cSld>
  <p:clrMapOvr>
    <a:masterClrMapping/>
  </p:clrMapOvr>
  <p:transition spd="med" advClick="0" advTm="8000"/>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a:picLocks noChangeAspect="1"/>
          </p:cNvPicPr>
          <p:nvPr/>
        </p:nvPicPr>
        <p:blipFill rotWithShape="1">
          <a:blip r:embed="rId2" cstate="email">
            <a:extLst>
              <a:ext uri="{28A0092B-C50C-407E-A947-70E740481C1C}">
                <a14:useLocalDpi xmlns:a14="http://schemas.microsoft.com/office/drawing/2010/main"/>
              </a:ext>
            </a:extLst>
          </a:blip>
          <a:srcRect l="-216" t="-107747" r="216" b="103792"/>
          <a:stretch/>
        </p:blipFill>
        <p:spPr>
          <a:xfrm>
            <a:off x="755576" y="2060848"/>
            <a:ext cx="7776864" cy="3648421"/>
          </a:xfrm>
          <a:prstGeom prst="rect">
            <a:avLst/>
          </a:prstGeom>
        </p:spPr>
      </p:pic>
      <p:pic>
        <p:nvPicPr>
          <p:cNvPr id="7" name="Obrázek 6"/>
          <p:cNvPicPr>
            <a:picLocks noChangeAspect="1"/>
          </p:cNvPicPr>
          <p:nvPr/>
        </p:nvPicPr>
        <p:blipFill rotWithShape="1">
          <a:blip r:embed="rId3" cstate="print">
            <a:extLst>
              <a:ext uri="{28A0092B-C50C-407E-A947-70E740481C1C}">
                <a14:useLocalDpi xmlns:a14="http://schemas.microsoft.com/office/drawing/2010/main" val="0"/>
              </a:ext>
            </a:extLst>
          </a:blip>
          <a:srcRect t="16504"/>
          <a:stretch/>
        </p:blipFill>
        <p:spPr>
          <a:xfrm>
            <a:off x="0" y="25172"/>
            <a:ext cx="9144000" cy="5090521"/>
          </a:xfrm>
          <a:prstGeom prst="rect">
            <a:avLst/>
          </a:prstGeom>
        </p:spPr>
      </p:pic>
      <p:sp>
        <p:nvSpPr>
          <p:cNvPr id="8" name="Nadpis 7"/>
          <p:cNvSpPr>
            <a:spLocks noGrp="1"/>
          </p:cNvSpPr>
          <p:nvPr>
            <p:ph type="title"/>
          </p:nvPr>
        </p:nvSpPr>
        <p:spPr>
          <a:xfrm>
            <a:off x="35496" y="5301208"/>
            <a:ext cx="9108504" cy="1556791"/>
          </a:xfrm>
        </p:spPr>
        <p:txBody>
          <a:bodyPr/>
          <a:lstStyle/>
          <a:p>
            <a:pPr algn="ctr"/>
            <a:r>
              <a:rPr lang="cs-CZ" sz="2000" dirty="0" smtClean="0">
                <a:latin typeface="Comic Sans MS" panose="030F0702030302020204" pitchFamily="66" charset="0"/>
              </a:rPr>
              <a:t>Také přihlížející očekávají start. Já také, proto jsem si připravil kameru. Mám toho na videu hodně. Nádherné záběry, na kterých je vidět, jak se pole závodníků rychle trhá. Snad se mi podaří to zpracovat. Tak zase za rok. Antonín Jirušek.</a:t>
            </a:r>
            <a:endParaRPr lang="cs-CZ" sz="2000" dirty="0">
              <a:latin typeface="Comic Sans MS" panose="030F0702030302020204" pitchFamily="66" charset="0"/>
            </a:endParaRPr>
          </a:p>
        </p:txBody>
      </p:sp>
    </p:spTree>
    <p:extLst>
      <p:ext uri="{BB962C8B-B14F-4D97-AF65-F5344CB8AC3E}">
        <p14:creationId xmlns:p14="http://schemas.microsoft.com/office/powerpoint/2010/main" val="240753266"/>
      </p:ext>
    </p:extLst>
  </p:cSld>
  <p:clrMapOvr>
    <a:masterClrMapping/>
  </p:clrMapOvr>
  <p:transition spd="med" advClick="0" advTm="8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out)">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0" y="5805264"/>
            <a:ext cx="9134892" cy="1042040"/>
          </a:xfrm>
        </p:spPr>
        <p:txBody>
          <a:bodyPr/>
          <a:lstStyle/>
          <a:p>
            <a:pPr algn="ctr"/>
            <a:r>
              <a:rPr lang="cs-CZ" sz="2800" dirty="0" smtClean="0">
                <a:latin typeface="Comic Sans MS" panose="030F0702030302020204" pitchFamily="66" charset="0"/>
              </a:rPr>
              <a:t>Jak jsem přicházel na zahájení </a:t>
            </a:r>
            <a:r>
              <a:rPr lang="cs-CZ" sz="2800" dirty="0" smtClean="0"/>
              <a:t>tak jsem zjistil, že tolik aut ve Vysočanech ještě nebylo</a:t>
            </a:r>
            <a:endParaRPr lang="cs-CZ" sz="2800" dirty="0"/>
          </a:p>
        </p:txBody>
      </p:sp>
      <p:pic>
        <p:nvPicPr>
          <p:cNvPr id="5" name="Obrázek 4"/>
          <p:cNvPicPr>
            <a:picLocks noChangeAspect="1"/>
          </p:cNvPicPr>
          <p:nvPr/>
        </p:nvPicPr>
        <p:blipFill rotWithShape="1">
          <a:blip r:embed="rId2" cstate="email">
            <a:extLst>
              <a:ext uri="{28A0092B-C50C-407E-A947-70E740481C1C}">
                <a14:useLocalDpi xmlns:a14="http://schemas.microsoft.com/office/drawing/2010/main"/>
              </a:ext>
            </a:extLst>
          </a:blip>
          <a:srcRect l="-200" t="7653" r="200"/>
          <a:stretch/>
        </p:blipFill>
        <p:spPr>
          <a:xfrm>
            <a:off x="0" y="0"/>
            <a:ext cx="9144000" cy="5883902"/>
          </a:xfrm>
          <a:prstGeom prst="rect">
            <a:avLst/>
          </a:prstGeom>
        </p:spPr>
      </p:pic>
    </p:spTree>
    <p:extLst>
      <p:ext uri="{BB962C8B-B14F-4D97-AF65-F5344CB8AC3E}">
        <p14:creationId xmlns:p14="http://schemas.microsoft.com/office/powerpoint/2010/main" val="1821805291"/>
      </p:ext>
    </p:extLst>
  </p:cSld>
  <p:clrMapOvr>
    <a:masterClrMapping/>
  </p:clrMapOvr>
  <p:transition spd="med" advClick="0" advTm="800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sz="quarter" idx="13"/>
          </p:nvPr>
        </p:nvSpPr>
        <p:spPr/>
        <p:txBody>
          <a:bodyPr/>
          <a:lstStyle/>
          <a:p>
            <a:endParaRPr lang="cs-CZ"/>
          </a:p>
        </p:txBody>
      </p:sp>
      <p:pic>
        <p:nvPicPr>
          <p:cNvPr id="4" name="Obrázek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0000" y="529511"/>
            <a:ext cx="9144000" cy="6098977"/>
          </a:xfrm>
          <a:prstGeom prst="rect">
            <a:avLst/>
          </a:prstGeom>
        </p:spPr>
      </p:pic>
    </p:spTree>
    <p:extLst>
      <p:ext uri="{BB962C8B-B14F-4D97-AF65-F5344CB8AC3E}">
        <p14:creationId xmlns:p14="http://schemas.microsoft.com/office/powerpoint/2010/main" val="2586563743"/>
      </p:ext>
    </p:extLst>
  </p:cSld>
  <p:clrMapOvr>
    <a:masterClrMapping/>
  </p:clrMapOvr>
  <p:transition spd="med" advClick="0" advTm="800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sz="quarter" idx="13"/>
          </p:nvPr>
        </p:nvSpPr>
        <p:spPr/>
        <p:txBody>
          <a:bodyPr/>
          <a:lstStyle/>
          <a:p>
            <a:endParaRPr lang="cs-CZ"/>
          </a:p>
        </p:txBody>
      </p:sp>
      <p:pic>
        <p:nvPicPr>
          <p:cNvPr id="4" name="Obrázek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33558"/>
            <a:ext cx="9144000" cy="6923834"/>
          </a:xfrm>
          <a:prstGeom prst="rect">
            <a:avLst/>
          </a:prstGeom>
        </p:spPr>
      </p:pic>
    </p:spTree>
    <p:extLst>
      <p:ext uri="{BB962C8B-B14F-4D97-AF65-F5344CB8AC3E}">
        <p14:creationId xmlns:p14="http://schemas.microsoft.com/office/powerpoint/2010/main" val="2799474244"/>
      </p:ext>
    </p:extLst>
  </p:cSld>
  <p:clrMapOvr>
    <a:masterClrMapping/>
  </p:clrMapOvr>
  <p:transition spd="med" advClick="0" advTm="8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17924" y="6021288"/>
            <a:ext cx="9143999" cy="836712"/>
          </a:xfrm>
        </p:spPr>
        <p:txBody>
          <a:bodyPr/>
          <a:lstStyle/>
          <a:p>
            <a:pPr algn="ctr"/>
            <a:r>
              <a:rPr lang="cs-CZ" sz="2800" dirty="0">
                <a:latin typeface="Comic Sans MS" panose="030F0702030302020204" pitchFamily="66" charset="0"/>
              </a:rPr>
              <a:t>D</a:t>
            </a:r>
            <a:r>
              <a:rPr lang="cs-CZ" sz="2800" dirty="0" smtClean="0">
                <a:latin typeface="Comic Sans MS" panose="030F0702030302020204" pitchFamily="66" charset="0"/>
              </a:rPr>
              <a:t>oprava se dokonce musela regulovat</a:t>
            </a:r>
            <a:endParaRPr lang="cs-CZ" sz="2800" dirty="0">
              <a:latin typeface="Comic Sans MS" panose="030F0702030302020204" pitchFamily="66" charset="0"/>
            </a:endParaRPr>
          </a:p>
        </p:txBody>
      </p:sp>
      <p:pic>
        <p:nvPicPr>
          <p:cNvPr id="4" name="Obrázek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5472608"/>
          </a:xfrm>
          <a:prstGeom prst="rect">
            <a:avLst/>
          </a:prstGeom>
        </p:spPr>
      </p:pic>
    </p:spTree>
    <p:extLst>
      <p:ext uri="{BB962C8B-B14F-4D97-AF65-F5344CB8AC3E}">
        <p14:creationId xmlns:p14="http://schemas.microsoft.com/office/powerpoint/2010/main" val="4039145776"/>
      </p:ext>
    </p:extLst>
  </p:cSld>
  <p:clrMapOvr>
    <a:masterClrMapping/>
  </p:clrMapOvr>
  <p:transition spd="med" advClick="0" advTm="800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0" y="6165304"/>
            <a:ext cx="9036496" cy="692696"/>
          </a:xfrm>
        </p:spPr>
        <p:txBody>
          <a:bodyPr/>
          <a:lstStyle/>
          <a:p>
            <a:pPr algn="ctr"/>
            <a:r>
              <a:rPr lang="cs-CZ" sz="2800" dirty="0" smtClean="0">
                <a:latin typeface="Comic Sans MS" panose="030F0702030302020204" pitchFamily="66" charset="0"/>
              </a:rPr>
              <a:t>Již před zahájením bylo připraveno občerstvení</a:t>
            </a:r>
            <a:endParaRPr lang="cs-CZ" sz="2800" dirty="0">
              <a:latin typeface="Comic Sans MS" panose="030F0702030302020204" pitchFamily="66" charset="0"/>
            </a:endParaRPr>
          </a:p>
        </p:txBody>
      </p:sp>
      <p:pic>
        <p:nvPicPr>
          <p:cNvPr id="4" name="Obrázek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8" y="0"/>
            <a:ext cx="9144000" cy="6095265"/>
          </a:xfrm>
          <a:prstGeom prst="rect">
            <a:avLst/>
          </a:prstGeom>
        </p:spPr>
      </p:pic>
    </p:spTree>
    <p:extLst>
      <p:ext uri="{BB962C8B-B14F-4D97-AF65-F5344CB8AC3E}">
        <p14:creationId xmlns:p14="http://schemas.microsoft.com/office/powerpoint/2010/main" val="2574058077"/>
      </p:ext>
    </p:extLst>
  </p:cSld>
  <p:clrMapOvr>
    <a:masterClrMapping/>
  </p:clrMapOvr>
  <p:transition spd="med" advClick="0" advTm="800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4" name="Zástupný symbol pro obsah 3"/>
          <p:cNvPicPr>
            <a:picLocks noGrp="1" noChangeAspect="1"/>
          </p:cNvPicPr>
          <p:nvPr>
            <p:ph sz="quarter" idx="13"/>
          </p:nvPr>
        </p:nvPicPr>
        <p:blipFill>
          <a:blip r:embed="rId2" cstate="email">
            <a:extLst>
              <a:ext uri="{28A0092B-C50C-407E-A947-70E740481C1C}">
                <a14:useLocalDpi xmlns:a14="http://schemas.microsoft.com/office/drawing/2010/main"/>
              </a:ext>
            </a:extLst>
          </a:blip>
          <a:stretch>
            <a:fillRect/>
          </a:stretch>
        </p:blipFill>
        <p:spPr>
          <a:xfrm>
            <a:off x="-11792" y="10676"/>
            <a:ext cx="9117526" cy="6082620"/>
          </a:xfrm>
        </p:spPr>
      </p:pic>
    </p:spTree>
    <p:extLst>
      <p:ext uri="{BB962C8B-B14F-4D97-AF65-F5344CB8AC3E}">
        <p14:creationId xmlns:p14="http://schemas.microsoft.com/office/powerpoint/2010/main" val="2669094157"/>
      </p:ext>
    </p:extLst>
  </p:cSld>
  <p:clrMapOvr>
    <a:masterClrMapping/>
  </p:clrMapOvr>
  <p:transition spd="med" advClick="0" advTm="800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sz="quarter" idx="13"/>
          </p:nvPr>
        </p:nvSpPr>
        <p:spPr/>
        <p:txBody>
          <a:bodyPr/>
          <a:lstStyle/>
          <a:p>
            <a:endParaRPr lang="cs-CZ"/>
          </a:p>
        </p:txBody>
      </p:sp>
      <p:pic>
        <p:nvPicPr>
          <p:cNvPr id="4" name="Obrázek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837429852"/>
      </p:ext>
    </p:extLst>
  </p:cSld>
  <p:clrMapOvr>
    <a:masterClrMapping/>
  </p:clrMapOvr>
  <p:transition spd="med" advClick="0" advTm="8000"/>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
  <a:themeElements>
    <a:clrScheme name="Aerodynamika">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Aerodynamika">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erodynamika">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Živly">
  <a:themeElements>
    <a:clrScheme name="Živly">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Živly">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Živly">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3.xml><?xml version="1.0" encoding="utf-8"?>
<a:theme xmlns:a="http://schemas.openxmlformats.org/drawingml/2006/main" name="Výchozí návrh">
  <a:themeElements>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ýchozí návrh">
      <a:majorFont>
        <a:latin typeface="Arial"/>
        <a:ea typeface=""/>
        <a:cs typeface="Arial"/>
      </a:majorFont>
      <a:minorFont>
        <a:latin typeface="Arial"/>
        <a:ea typeface=""/>
        <a:cs typeface="Arial"/>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ýchozí návrh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ýchozí návrh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ýchozí návrh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ýchozí návrh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ýchozí návrh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ýchozí návrh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ýchozí návrh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ýchozí návrh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ýchozí návrh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ýchozí návrh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ýchozí návrh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Výchozí návrh">
  <a:themeElements>
    <a:clrScheme name="Výchozí návrh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Výchozí návrh">
      <a:majorFont>
        <a:latin typeface="Times New Roman"/>
        <a:ea typeface="Arial Unicode MS"/>
        <a:cs typeface="Arial Unicode MS"/>
      </a:majorFont>
      <a:minorFont>
        <a:latin typeface="Times New Roman"/>
        <a:ea typeface="Arial Unicode MS"/>
        <a:cs typeface="Arial Unicode MS"/>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ýchozí návrh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Výchozí návrh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Výchozí návrh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Výchozí návrh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Výchozí návrh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Výchozí návrh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Výchozí návrh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D</Template>
  <TotalTime>201</TotalTime>
  <Words>162</Words>
  <Application>Microsoft Office PowerPoint</Application>
  <PresentationFormat>Předvádění na obrazovce (4:3)</PresentationFormat>
  <Paragraphs>10</Paragraphs>
  <Slides>26</Slides>
  <Notes>0</Notes>
  <HiddenSlides>0</HiddenSlides>
  <MMClips>0</MMClips>
  <ScaleCrop>false</ScaleCrop>
  <HeadingPairs>
    <vt:vector size="4" baseType="variant">
      <vt:variant>
        <vt:lpstr>Motiv</vt:lpstr>
      </vt:variant>
      <vt:variant>
        <vt:i4>4</vt:i4>
      </vt:variant>
      <vt:variant>
        <vt:lpstr>Nadpisy snímků</vt:lpstr>
      </vt:variant>
      <vt:variant>
        <vt:i4>26</vt:i4>
      </vt:variant>
    </vt:vector>
  </HeadingPairs>
  <TitlesOfParts>
    <vt:vector size="30" baseType="lpstr">
      <vt:lpstr>D</vt:lpstr>
      <vt:lpstr>Živly</vt:lpstr>
      <vt:lpstr>Výchozí návrh</vt:lpstr>
      <vt:lpstr>1_Výchozí návrh</vt:lpstr>
      <vt:lpstr>Velmi aktivní „Sport Club Ráječko“ a obec Vysočany uspořádaly v sobotu 23.7. ve Vysočanech závod "Vysočanský triatlon". Skládal se za dvou závodů pro mládež i dospělé. </vt:lpstr>
      <vt:lpstr>Prezentace aplikace PowerPoint</vt:lpstr>
      <vt:lpstr>Jak jsem přicházel na zahájení tak jsem zjistil, že tolik aut ve Vysočanech ještě nebylo</vt:lpstr>
      <vt:lpstr>Prezentace aplikace PowerPoint</vt:lpstr>
      <vt:lpstr>Prezentace aplikace PowerPoint</vt:lpstr>
      <vt:lpstr>Doprava se dokonce musela regulovat</vt:lpstr>
      <vt:lpstr>Již před zahájením bylo připraveno občerstvení</vt:lpstr>
      <vt:lpstr>Prezentace aplikace PowerPoint</vt:lpstr>
      <vt:lpstr>Prezentace aplikace PowerPoint</vt:lpstr>
      <vt:lpstr>Prezentace aplikace PowerPoint</vt:lpstr>
      <vt:lpstr>Krátké chvíle před zahájením závodu</vt:lpstr>
      <vt:lpstr>Prezentace aplikace PowerPoint</vt:lpstr>
      <vt:lpstr>Prezentace aplikace PowerPoint</vt:lpstr>
      <vt:lpstr>Prezentace aplikace PowerPoint</vt:lpstr>
      <vt:lpstr>Prezentace aplikace PowerPoint</vt:lpstr>
      <vt:lpstr>Poslední závodník, vozíčkář amatér, vyjíždí na cyklotrasu</vt:lpstr>
      <vt:lpstr>Blíží se jedna hodina, tak jsem zase zajel k našemu rybníku, do krásného prostředí, na zahájení závodu profesionálů. Zase bylo nepředstavitelně plno</vt:lpstr>
      <vt:lpstr>Prezentace aplikace PowerPoint</vt:lpstr>
      <vt:lpstr>Prezentace aplikace PowerPoint</vt:lpstr>
      <vt:lpstr>Prezentace aplikace PowerPoint</vt:lpstr>
      <vt:lpstr>Prezentace aplikace PowerPoint</vt:lpstr>
      <vt:lpstr>Několik minut před závodem se lidé ještě  koupali</vt:lpstr>
      <vt:lpstr>Prezentace aplikace PowerPoint</vt:lpstr>
      <vt:lpstr>Prezentace aplikace PowerPoint</vt:lpstr>
      <vt:lpstr>Část závodníků těsně před startem</vt:lpstr>
      <vt:lpstr>Také přihlížející očekávají start. Já také, proto jsem si připravil kameru. Mám toho na videu hodně. Nádherné záběry, na kterých je vidět, jak se pole závodníků rychle trhá. Snad se mi podaří to zpracovat. Tak zase za rok. Antonín Jirušek.</vt:lpstr>
    </vt:vector>
  </TitlesOfParts>
  <Company>ATC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Antonín Jirušek</dc:creator>
  <cp:lastModifiedBy>Antonín Jirušek</cp:lastModifiedBy>
  <cp:revision>12</cp:revision>
  <dcterms:created xsi:type="dcterms:W3CDTF">2016-07-24T09:05:50Z</dcterms:created>
  <dcterms:modified xsi:type="dcterms:W3CDTF">2016-07-25T13:51:23Z</dcterms:modified>
</cp:coreProperties>
</file>